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68" r:id="rId4"/>
    <p:sldId id="258" r:id="rId5"/>
    <p:sldId id="259" r:id="rId6"/>
    <p:sldId id="269" r:id="rId7"/>
    <p:sldId id="270" r:id="rId8"/>
    <p:sldId id="261" r:id="rId9"/>
    <p:sldId id="271" r:id="rId10"/>
    <p:sldId id="272" r:id="rId11"/>
    <p:sldId id="267" r:id="rId12"/>
    <p:sldId id="273" r:id="rId13"/>
    <p:sldId id="274" r:id="rId14"/>
    <p:sldId id="262" r:id="rId15"/>
    <p:sldId id="275" r:id="rId16"/>
    <p:sldId id="276" r:id="rId17"/>
    <p:sldId id="266" r:id="rId18"/>
    <p:sldId id="277" r:id="rId19"/>
    <p:sldId id="278" r:id="rId20"/>
    <p:sldId id="279" r:id="rId21"/>
    <p:sldId id="265" r:id="rId22"/>
    <p:sldId id="280" r:id="rId23"/>
    <p:sldId id="281" r:id="rId24"/>
    <p:sldId id="264" r:id="rId25"/>
    <p:sldId id="282" r:id="rId26"/>
    <p:sldId id="283" r:id="rId27"/>
    <p:sldId id="263" r:id="rId28"/>
    <p:sldId id="284" r:id="rId29"/>
    <p:sldId id="285" r:id="rId30"/>
    <p:sldId id="260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CC00"/>
    <a:srgbClr val="FFD581"/>
    <a:srgbClr val="FFCC66"/>
    <a:srgbClr val="FFFF99"/>
    <a:srgbClr val="CCECFF"/>
    <a:srgbClr val="99CC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69" autoAdjust="0"/>
  </p:normalViewPr>
  <p:slideViewPr>
    <p:cSldViewPr>
      <p:cViewPr varScale="1">
        <p:scale>
          <a:sx n="68" d="100"/>
          <a:sy n="68" d="100"/>
        </p:scale>
        <p:origin x="121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1B738-11E0-41A7-AC95-958F91EED8E6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FBE64-473A-4245-A008-7890C6AA8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87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FBE64-473A-4245-A008-7890C6AA837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4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FBE64-473A-4245-A008-7890C6AA837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4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FBE64-473A-4245-A008-7890C6AA837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4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504D-0C0C-4F89-86CF-08D8306B742B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9123-1CCB-49A9-B2A3-41FF7C804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1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504D-0C0C-4F89-86CF-08D8306B742B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9123-1CCB-49A9-B2A3-41FF7C804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504D-0C0C-4F89-86CF-08D8306B742B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9123-1CCB-49A9-B2A3-41FF7C804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5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504D-0C0C-4F89-86CF-08D8306B742B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9123-1CCB-49A9-B2A3-41FF7C804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39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504D-0C0C-4F89-86CF-08D8306B742B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9123-1CCB-49A9-B2A3-41FF7C804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43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504D-0C0C-4F89-86CF-08D8306B742B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9123-1CCB-49A9-B2A3-41FF7C804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8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504D-0C0C-4F89-86CF-08D8306B742B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9123-1CCB-49A9-B2A3-41FF7C804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75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504D-0C0C-4F89-86CF-08D8306B742B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9123-1CCB-49A9-B2A3-41FF7C804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3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504D-0C0C-4F89-86CF-08D8306B742B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9123-1CCB-49A9-B2A3-41FF7C804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85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504D-0C0C-4F89-86CF-08D8306B742B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9123-1CCB-49A9-B2A3-41FF7C804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1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504D-0C0C-4F89-86CF-08D8306B742B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9123-1CCB-49A9-B2A3-41FF7C804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7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A504D-0C0C-4F89-86CF-08D8306B742B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F9123-1CCB-49A9-B2A3-41FF7C804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4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WOa5E2cDHY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RAQrDduaU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6" y="16476"/>
            <a:ext cx="9122032" cy="684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1292" y="2103738"/>
            <a:ext cx="7772400" cy="2666999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Chapter 9: Energy Resources </a:t>
            </a:r>
            <a:endParaRPr lang="en-US" sz="9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11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Oil- Miscellaneous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U.S. uses about 1/3 of ALL oil produced in the world, but we only have 3% of Earth’s oil supply in our country: gas for cars comes from refined oil </a:t>
            </a:r>
            <a:endParaRPr lang="en-US" sz="4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914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MARTInkShape-881"/>
          <p:cNvSpPr/>
          <p:nvPr/>
        </p:nvSpPr>
        <p:spPr>
          <a:xfrm>
            <a:off x="104503" y="2259874"/>
            <a:ext cx="4036424" cy="51983"/>
          </a:xfrm>
          <a:custGeom>
            <a:avLst/>
            <a:gdLst/>
            <a:ahLst/>
            <a:cxnLst/>
            <a:rect l="0" t="0" r="0" b="0"/>
            <a:pathLst>
              <a:path w="4036424" h="51983">
                <a:moveTo>
                  <a:pt x="0" y="45720"/>
                </a:moveTo>
                <a:lnTo>
                  <a:pt x="0" y="42253"/>
                </a:lnTo>
                <a:lnTo>
                  <a:pt x="726" y="41231"/>
                </a:lnTo>
                <a:lnTo>
                  <a:pt x="1935" y="40551"/>
                </a:lnTo>
                <a:lnTo>
                  <a:pt x="6652" y="39368"/>
                </a:lnTo>
                <a:lnTo>
                  <a:pt x="9730" y="39269"/>
                </a:lnTo>
                <a:lnTo>
                  <a:pt x="13517" y="41159"/>
                </a:lnTo>
                <a:lnTo>
                  <a:pt x="17619" y="43693"/>
                </a:lnTo>
                <a:lnTo>
                  <a:pt x="26165" y="45320"/>
                </a:lnTo>
                <a:lnTo>
                  <a:pt x="57152" y="46441"/>
                </a:lnTo>
                <a:lnTo>
                  <a:pt x="74319" y="50889"/>
                </a:lnTo>
                <a:lnTo>
                  <a:pt x="91525" y="51982"/>
                </a:lnTo>
                <a:lnTo>
                  <a:pt x="122038" y="46310"/>
                </a:lnTo>
                <a:lnTo>
                  <a:pt x="154279" y="45798"/>
                </a:lnTo>
                <a:lnTo>
                  <a:pt x="185851" y="45730"/>
                </a:lnTo>
                <a:lnTo>
                  <a:pt x="218301" y="45722"/>
                </a:lnTo>
                <a:lnTo>
                  <a:pt x="244413" y="41232"/>
                </a:lnTo>
                <a:lnTo>
                  <a:pt x="276449" y="39592"/>
                </a:lnTo>
                <a:lnTo>
                  <a:pt x="307801" y="39269"/>
                </a:lnTo>
                <a:lnTo>
                  <a:pt x="338346" y="39213"/>
                </a:lnTo>
                <a:lnTo>
                  <a:pt x="368435" y="34705"/>
                </a:lnTo>
                <a:lnTo>
                  <a:pt x="400419" y="33264"/>
                </a:lnTo>
                <a:lnTo>
                  <a:pt x="431748" y="32837"/>
                </a:lnTo>
                <a:lnTo>
                  <a:pt x="457641" y="32711"/>
                </a:lnTo>
                <a:lnTo>
                  <a:pt x="489020" y="32673"/>
                </a:lnTo>
                <a:lnTo>
                  <a:pt x="517968" y="32660"/>
                </a:lnTo>
                <a:lnTo>
                  <a:pt x="547742" y="32658"/>
                </a:lnTo>
                <a:lnTo>
                  <a:pt x="578370" y="32657"/>
                </a:lnTo>
                <a:lnTo>
                  <a:pt x="604620" y="32657"/>
                </a:lnTo>
                <a:lnTo>
                  <a:pt x="632995" y="28169"/>
                </a:lnTo>
                <a:lnTo>
                  <a:pt x="661500" y="26530"/>
                </a:lnTo>
                <a:lnTo>
                  <a:pt x="691402" y="26206"/>
                </a:lnTo>
                <a:lnTo>
                  <a:pt x="720450" y="26142"/>
                </a:lnTo>
                <a:lnTo>
                  <a:pt x="752188" y="26131"/>
                </a:lnTo>
                <a:lnTo>
                  <a:pt x="779897" y="26127"/>
                </a:lnTo>
                <a:lnTo>
                  <a:pt x="811067" y="26126"/>
                </a:lnTo>
                <a:lnTo>
                  <a:pt x="840240" y="26126"/>
                </a:lnTo>
                <a:lnTo>
                  <a:pt x="872590" y="26126"/>
                </a:lnTo>
                <a:lnTo>
                  <a:pt x="898625" y="26126"/>
                </a:lnTo>
                <a:lnTo>
                  <a:pt x="930394" y="26126"/>
                </a:lnTo>
                <a:lnTo>
                  <a:pt x="953198" y="26126"/>
                </a:lnTo>
                <a:lnTo>
                  <a:pt x="977364" y="26126"/>
                </a:lnTo>
                <a:lnTo>
                  <a:pt x="1003934" y="26126"/>
                </a:lnTo>
                <a:lnTo>
                  <a:pt x="1029143" y="26126"/>
                </a:lnTo>
                <a:lnTo>
                  <a:pt x="1059469" y="26126"/>
                </a:lnTo>
                <a:lnTo>
                  <a:pt x="1084625" y="26126"/>
                </a:lnTo>
                <a:lnTo>
                  <a:pt x="1115665" y="26126"/>
                </a:lnTo>
                <a:lnTo>
                  <a:pt x="1146512" y="26126"/>
                </a:lnTo>
                <a:lnTo>
                  <a:pt x="1168751" y="26126"/>
                </a:lnTo>
                <a:lnTo>
                  <a:pt x="1197801" y="26126"/>
                </a:lnTo>
                <a:lnTo>
                  <a:pt x="1227122" y="26126"/>
                </a:lnTo>
                <a:lnTo>
                  <a:pt x="1254605" y="21637"/>
                </a:lnTo>
                <a:lnTo>
                  <a:pt x="1280974" y="20200"/>
                </a:lnTo>
                <a:lnTo>
                  <a:pt x="1306164" y="19864"/>
                </a:lnTo>
                <a:lnTo>
                  <a:pt x="1335036" y="19674"/>
                </a:lnTo>
                <a:lnTo>
                  <a:pt x="1360847" y="19618"/>
                </a:lnTo>
                <a:lnTo>
                  <a:pt x="1390360" y="19599"/>
                </a:lnTo>
                <a:lnTo>
                  <a:pt x="1419090" y="19595"/>
                </a:lnTo>
                <a:lnTo>
                  <a:pt x="1443970" y="19595"/>
                </a:lnTo>
                <a:lnTo>
                  <a:pt x="1475532" y="19595"/>
                </a:lnTo>
                <a:lnTo>
                  <a:pt x="1499798" y="19595"/>
                </a:lnTo>
                <a:lnTo>
                  <a:pt x="1528601" y="19595"/>
                </a:lnTo>
                <a:lnTo>
                  <a:pt x="1554106" y="19595"/>
                </a:lnTo>
                <a:lnTo>
                  <a:pt x="1586623" y="19595"/>
                </a:lnTo>
                <a:lnTo>
                  <a:pt x="1619128" y="20320"/>
                </a:lnTo>
                <a:lnTo>
                  <a:pt x="1644190" y="23358"/>
                </a:lnTo>
                <a:lnTo>
                  <a:pt x="1676730" y="20553"/>
                </a:lnTo>
                <a:lnTo>
                  <a:pt x="1707805" y="23251"/>
                </a:lnTo>
                <a:lnTo>
                  <a:pt x="1733279" y="25274"/>
                </a:lnTo>
                <a:lnTo>
                  <a:pt x="1763405" y="25958"/>
                </a:lnTo>
                <a:lnTo>
                  <a:pt x="1788055" y="26076"/>
                </a:lnTo>
                <a:lnTo>
                  <a:pt x="1820456" y="26116"/>
                </a:lnTo>
                <a:lnTo>
                  <a:pt x="1845196" y="26123"/>
                </a:lnTo>
                <a:lnTo>
                  <a:pt x="1873572" y="28060"/>
                </a:lnTo>
                <a:lnTo>
                  <a:pt x="1891516" y="29889"/>
                </a:lnTo>
                <a:lnTo>
                  <a:pt x="1917938" y="28289"/>
                </a:lnTo>
                <a:lnTo>
                  <a:pt x="1944151" y="31041"/>
                </a:lnTo>
                <a:lnTo>
                  <a:pt x="1970303" y="32178"/>
                </a:lnTo>
                <a:lnTo>
                  <a:pt x="1996437" y="32515"/>
                </a:lnTo>
                <a:lnTo>
                  <a:pt x="2023290" y="32615"/>
                </a:lnTo>
                <a:lnTo>
                  <a:pt x="2053180" y="32645"/>
                </a:lnTo>
                <a:lnTo>
                  <a:pt x="2080743" y="32654"/>
                </a:lnTo>
                <a:lnTo>
                  <a:pt x="2107295" y="32656"/>
                </a:lnTo>
                <a:lnTo>
                  <a:pt x="2133546" y="32657"/>
                </a:lnTo>
                <a:lnTo>
                  <a:pt x="2160435" y="32657"/>
                </a:lnTo>
                <a:lnTo>
                  <a:pt x="2190335" y="33383"/>
                </a:lnTo>
                <a:lnTo>
                  <a:pt x="2218627" y="37146"/>
                </a:lnTo>
                <a:lnTo>
                  <a:pt x="2248943" y="38584"/>
                </a:lnTo>
                <a:lnTo>
                  <a:pt x="2277359" y="39010"/>
                </a:lnTo>
                <a:lnTo>
                  <a:pt x="2307711" y="39135"/>
                </a:lnTo>
                <a:lnTo>
                  <a:pt x="2335411" y="39173"/>
                </a:lnTo>
                <a:lnTo>
                  <a:pt x="2362729" y="39184"/>
                </a:lnTo>
                <a:lnTo>
                  <a:pt x="2392756" y="39187"/>
                </a:lnTo>
                <a:lnTo>
                  <a:pt x="2421086" y="39189"/>
                </a:lnTo>
                <a:lnTo>
                  <a:pt x="2451413" y="39914"/>
                </a:lnTo>
                <a:lnTo>
                  <a:pt x="2479106" y="43678"/>
                </a:lnTo>
                <a:lnTo>
                  <a:pt x="2506422" y="45115"/>
                </a:lnTo>
                <a:lnTo>
                  <a:pt x="2537174" y="45541"/>
                </a:lnTo>
                <a:lnTo>
                  <a:pt x="2568540" y="45667"/>
                </a:lnTo>
                <a:lnTo>
                  <a:pt x="2596542" y="45704"/>
                </a:lnTo>
                <a:lnTo>
                  <a:pt x="2623223" y="45716"/>
                </a:lnTo>
                <a:lnTo>
                  <a:pt x="2649513" y="45719"/>
                </a:lnTo>
                <a:lnTo>
                  <a:pt x="2676413" y="45720"/>
                </a:lnTo>
                <a:lnTo>
                  <a:pt x="2706317" y="45720"/>
                </a:lnTo>
                <a:lnTo>
                  <a:pt x="2733884" y="45720"/>
                </a:lnTo>
                <a:lnTo>
                  <a:pt x="2760437" y="45720"/>
                </a:lnTo>
                <a:lnTo>
                  <a:pt x="2786689" y="45720"/>
                </a:lnTo>
                <a:lnTo>
                  <a:pt x="2813579" y="45720"/>
                </a:lnTo>
                <a:lnTo>
                  <a:pt x="2843478" y="45720"/>
                </a:lnTo>
                <a:lnTo>
                  <a:pt x="2871045" y="45720"/>
                </a:lnTo>
                <a:lnTo>
                  <a:pt x="2897597" y="45720"/>
                </a:lnTo>
                <a:lnTo>
                  <a:pt x="2923849" y="45720"/>
                </a:lnTo>
                <a:lnTo>
                  <a:pt x="2950738" y="45720"/>
                </a:lnTo>
                <a:lnTo>
                  <a:pt x="2979912" y="45720"/>
                </a:lnTo>
                <a:lnTo>
                  <a:pt x="3011946" y="45720"/>
                </a:lnTo>
                <a:lnTo>
                  <a:pt x="3037398" y="45720"/>
                </a:lnTo>
                <a:lnTo>
                  <a:pt x="3063324" y="45720"/>
                </a:lnTo>
                <a:lnTo>
                  <a:pt x="3089390" y="45720"/>
                </a:lnTo>
                <a:lnTo>
                  <a:pt x="3115499" y="45720"/>
                </a:lnTo>
                <a:lnTo>
                  <a:pt x="3141619" y="45720"/>
                </a:lnTo>
                <a:lnTo>
                  <a:pt x="3172984" y="45720"/>
                </a:lnTo>
                <a:lnTo>
                  <a:pt x="3205359" y="41231"/>
                </a:lnTo>
                <a:lnTo>
                  <a:pt x="3231059" y="39794"/>
                </a:lnTo>
                <a:lnTo>
                  <a:pt x="3259236" y="39368"/>
                </a:lnTo>
                <a:lnTo>
                  <a:pt x="3284848" y="39269"/>
                </a:lnTo>
                <a:lnTo>
                  <a:pt x="3313959" y="39213"/>
                </a:lnTo>
                <a:lnTo>
                  <a:pt x="3343307" y="39196"/>
                </a:lnTo>
                <a:lnTo>
                  <a:pt x="3375303" y="39190"/>
                </a:lnTo>
                <a:lnTo>
                  <a:pt x="3404524" y="39189"/>
                </a:lnTo>
                <a:lnTo>
                  <a:pt x="3434567" y="39189"/>
                </a:lnTo>
                <a:lnTo>
                  <a:pt x="3466681" y="34700"/>
                </a:lnTo>
                <a:lnTo>
                  <a:pt x="3499043" y="33061"/>
                </a:lnTo>
                <a:lnTo>
                  <a:pt x="3530082" y="32737"/>
                </a:lnTo>
                <a:lnTo>
                  <a:pt x="3561855" y="32673"/>
                </a:lnTo>
                <a:lnTo>
                  <a:pt x="3586260" y="32665"/>
                </a:lnTo>
                <a:lnTo>
                  <a:pt x="3614691" y="32660"/>
                </a:lnTo>
                <a:lnTo>
                  <a:pt x="3637561" y="32658"/>
                </a:lnTo>
                <a:lnTo>
                  <a:pt x="3663934" y="31932"/>
                </a:lnTo>
                <a:lnTo>
                  <a:pt x="3690169" y="29190"/>
                </a:lnTo>
                <a:lnTo>
                  <a:pt x="3719017" y="27034"/>
                </a:lnTo>
                <a:lnTo>
                  <a:pt x="3740051" y="26530"/>
                </a:lnTo>
                <a:lnTo>
                  <a:pt x="3770567" y="26246"/>
                </a:lnTo>
                <a:lnTo>
                  <a:pt x="3797268" y="26161"/>
                </a:lnTo>
                <a:lnTo>
                  <a:pt x="3824290" y="24201"/>
                </a:lnTo>
                <a:lnTo>
                  <a:pt x="3852925" y="20504"/>
                </a:lnTo>
                <a:lnTo>
                  <a:pt x="3884819" y="19715"/>
                </a:lnTo>
                <a:lnTo>
                  <a:pt x="3911917" y="19630"/>
                </a:lnTo>
                <a:lnTo>
                  <a:pt x="3940145" y="19602"/>
                </a:lnTo>
                <a:lnTo>
                  <a:pt x="3964186" y="18870"/>
                </a:lnTo>
                <a:lnTo>
                  <a:pt x="3991654" y="13971"/>
                </a:lnTo>
                <a:lnTo>
                  <a:pt x="4019443" y="13087"/>
                </a:lnTo>
                <a:lnTo>
                  <a:pt x="4023554" y="11138"/>
                </a:lnTo>
                <a:lnTo>
                  <a:pt x="4028639" y="7442"/>
                </a:lnTo>
                <a:lnTo>
                  <a:pt x="4036415" y="6532"/>
                </a:lnTo>
                <a:lnTo>
                  <a:pt x="4036423" y="6532"/>
                </a:lnTo>
                <a:lnTo>
                  <a:pt x="4036423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Shape-882"/>
          <p:cNvSpPr/>
          <p:nvPr/>
        </p:nvSpPr>
        <p:spPr>
          <a:xfrm>
            <a:off x="2334489" y="2775857"/>
            <a:ext cx="4294912" cy="97972"/>
          </a:xfrm>
          <a:custGeom>
            <a:avLst/>
            <a:gdLst/>
            <a:ahLst/>
            <a:cxnLst/>
            <a:rect l="0" t="0" r="0" b="0"/>
            <a:pathLst>
              <a:path w="4294912" h="97972">
                <a:moveTo>
                  <a:pt x="3762" y="84908"/>
                </a:moveTo>
                <a:lnTo>
                  <a:pt x="0" y="84908"/>
                </a:lnTo>
                <a:lnTo>
                  <a:pt x="31435" y="84908"/>
                </a:lnTo>
                <a:lnTo>
                  <a:pt x="60734" y="84908"/>
                </a:lnTo>
                <a:lnTo>
                  <a:pt x="93304" y="84908"/>
                </a:lnTo>
                <a:lnTo>
                  <a:pt x="121853" y="84908"/>
                </a:lnTo>
                <a:lnTo>
                  <a:pt x="151137" y="84908"/>
                </a:lnTo>
                <a:lnTo>
                  <a:pt x="173581" y="84183"/>
                </a:lnTo>
                <a:lnTo>
                  <a:pt x="206180" y="78983"/>
                </a:lnTo>
                <a:lnTo>
                  <a:pt x="233358" y="78457"/>
                </a:lnTo>
                <a:lnTo>
                  <a:pt x="261722" y="82882"/>
                </a:lnTo>
                <a:lnTo>
                  <a:pt x="293121" y="84642"/>
                </a:lnTo>
                <a:lnTo>
                  <a:pt x="319140" y="84856"/>
                </a:lnTo>
                <a:lnTo>
                  <a:pt x="343144" y="84893"/>
                </a:lnTo>
                <a:lnTo>
                  <a:pt x="371463" y="84904"/>
                </a:lnTo>
                <a:lnTo>
                  <a:pt x="403208" y="84908"/>
                </a:lnTo>
                <a:lnTo>
                  <a:pt x="432481" y="84908"/>
                </a:lnTo>
                <a:lnTo>
                  <a:pt x="460990" y="84908"/>
                </a:lnTo>
                <a:lnTo>
                  <a:pt x="486371" y="84908"/>
                </a:lnTo>
                <a:lnTo>
                  <a:pt x="513727" y="86844"/>
                </a:lnTo>
                <a:lnTo>
                  <a:pt x="546375" y="90532"/>
                </a:lnTo>
                <a:lnTo>
                  <a:pt x="568592" y="91036"/>
                </a:lnTo>
                <a:lnTo>
                  <a:pt x="599775" y="91321"/>
                </a:lnTo>
                <a:lnTo>
                  <a:pt x="626673" y="93340"/>
                </a:lnTo>
                <a:lnTo>
                  <a:pt x="657624" y="96599"/>
                </a:lnTo>
                <a:lnTo>
                  <a:pt x="685905" y="95630"/>
                </a:lnTo>
                <a:lnTo>
                  <a:pt x="701000" y="94028"/>
                </a:lnTo>
                <a:lnTo>
                  <a:pt x="728430" y="96977"/>
                </a:lnTo>
                <a:lnTo>
                  <a:pt x="754056" y="97677"/>
                </a:lnTo>
                <a:lnTo>
                  <a:pt x="783420" y="97884"/>
                </a:lnTo>
                <a:lnTo>
                  <a:pt x="811715" y="97945"/>
                </a:lnTo>
                <a:lnTo>
                  <a:pt x="841870" y="97964"/>
                </a:lnTo>
                <a:lnTo>
                  <a:pt x="870399" y="97969"/>
                </a:lnTo>
                <a:lnTo>
                  <a:pt x="894031" y="97970"/>
                </a:lnTo>
                <a:lnTo>
                  <a:pt x="919048" y="97971"/>
                </a:lnTo>
                <a:lnTo>
                  <a:pt x="947212" y="97971"/>
                </a:lnTo>
                <a:lnTo>
                  <a:pt x="970020" y="97971"/>
                </a:lnTo>
                <a:lnTo>
                  <a:pt x="997090" y="97971"/>
                </a:lnTo>
                <a:lnTo>
                  <a:pt x="1026055" y="97971"/>
                </a:lnTo>
                <a:lnTo>
                  <a:pt x="1057052" y="97971"/>
                </a:lnTo>
                <a:lnTo>
                  <a:pt x="1078588" y="97971"/>
                </a:lnTo>
                <a:lnTo>
                  <a:pt x="1103400" y="97971"/>
                </a:lnTo>
                <a:lnTo>
                  <a:pt x="1131360" y="97971"/>
                </a:lnTo>
                <a:lnTo>
                  <a:pt x="1161793" y="94504"/>
                </a:lnTo>
                <a:lnTo>
                  <a:pt x="1188066" y="92348"/>
                </a:lnTo>
                <a:lnTo>
                  <a:pt x="1217736" y="91620"/>
                </a:lnTo>
                <a:lnTo>
                  <a:pt x="1246497" y="91476"/>
                </a:lnTo>
                <a:lnTo>
                  <a:pt x="1271382" y="91451"/>
                </a:lnTo>
                <a:lnTo>
                  <a:pt x="1302945" y="91443"/>
                </a:lnTo>
                <a:lnTo>
                  <a:pt x="1327211" y="91441"/>
                </a:lnTo>
                <a:lnTo>
                  <a:pt x="1353838" y="91440"/>
                </a:lnTo>
                <a:lnTo>
                  <a:pt x="1379790" y="91440"/>
                </a:lnTo>
                <a:lnTo>
                  <a:pt x="1408041" y="91440"/>
                </a:lnTo>
                <a:lnTo>
                  <a:pt x="1433671" y="91440"/>
                </a:lnTo>
                <a:lnTo>
                  <a:pt x="1462791" y="91440"/>
                </a:lnTo>
                <a:lnTo>
                  <a:pt x="1488675" y="91440"/>
                </a:lnTo>
                <a:lnTo>
                  <a:pt x="1514730" y="91440"/>
                </a:lnTo>
                <a:lnTo>
                  <a:pt x="1537935" y="91440"/>
                </a:lnTo>
                <a:lnTo>
                  <a:pt x="1563006" y="91440"/>
                </a:lnTo>
                <a:lnTo>
                  <a:pt x="1595617" y="91440"/>
                </a:lnTo>
                <a:lnTo>
                  <a:pt x="1622267" y="91440"/>
                </a:lnTo>
                <a:lnTo>
                  <a:pt x="1651961" y="91440"/>
                </a:lnTo>
                <a:lnTo>
                  <a:pt x="1678015" y="91440"/>
                </a:lnTo>
                <a:lnTo>
                  <a:pt x="1704120" y="91440"/>
                </a:lnTo>
                <a:lnTo>
                  <a:pt x="1727338" y="91440"/>
                </a:lnTo>
                <a:lnTo>
                  <a:pt x="1751687" y="91440"/>
                </a:lnTo>
                <a:lnTo>
                  <a:pt x="1778361" y="91440"/>
                </a:lnTo>
                <a:lnTo>
                  <a:pt x="1804327" y="91440"/>
                </a:lnTo>
                <a:lnTo>
                  <a:pt x="1832583" y="91440"/>
                </a:lnTo>
                <a:lnTo>
                  <a:pt x="1858213" y="91440"/>
                </a:lnTo>
                <a:lnTo>
                  <a:pt x="1887334" y="91440"/>
                </a:lnTo>
                <a:lnTo>
                  <a:pt x="1913218" y="91440"/>
                </a:lnTo>
                <a:lnTo>
                  <a:pt x="1939273" y="91440"/>
                </a:lnTo>
                <a:lnTo>
                  <a:pt x="1965377" y="91440"/>
                </a:lnTo>
                <a:lnTo>
                  <a:pt x="1988595" y="91440"/>
                </a:lnTo>
                <a:lnTo>
                  <a:pt x="2013670" y="91440"/>
                </a:lnTo>
                <a:lnTo>
                  <a:pt x="2043381" y="91440"/>
                </a:lnTo>
                <a:lnTo>
                  <a:pt x="2075228" y="91440"/>
                </a:lnTo>
                <a:lnTo>
                  <a:pt x="2100648" y="91440"/>
                </a:lnTo>
                <a:lnTo>
                  <a:pt x="2126565" y="89505"/>
                </a:lnTo>
                <a:lnTo>
                  <a:pt x="2152628" y="86270"/>
                </a:lnTo>
                <a:lnTo>
                  <a:pt x="2178735" y="85312"/>
                </a:lnTo>
                <a:lnTo>
                  <a:pt x="2204856" y="85029"/>
                </a:lnTo>
                <a:lnTo>
                  <a:pt x="2230980" y="84944"/>
                </a:lnTo>
                <a:lnTo>
                  <a:pt x="2262347" y="84916"/>
                </a:lnTo>
                <a:lnTo>
                  <a:pt x="2294722" y="84910"/>
                </a:lnTo>
                <a:lnTo>
                  <a:pt x="2320422" y="84909"/>
                </a:lnTo>
                <a:lnTo>
                  <a:pt x="2346421" y="84908"/>
                </a:lnTo>
                <a:lnTo>
                  <a:pt x="2372509" y="84908"/>
                </a:lnTo>
                <a:lnTo>
                  <a:pt x="2397899" y="84183"/>
                </a:lnTo>
                <a:lnTo>
                  <a:pt x="2428285" y="79739"/>
                </a:lnTo>
                <a:lnTo>
                  <a:pt x="2453452" y="78781"/>
                </a:lnTo>
                <a:lnTo>
                  <a:pt x="2479293" y="78497"/>
                </a:lnTo>
                <a:lnTo>
                  <a:pt x="2505335" y="76477"/>
                </a:lnTo>
                <a:lnTo>
                  <a:pt x="2536673" y="72761"/>
                </a:lnTo>
                <a:lnTo>
                  <a:pt x="2569043" y="72027"/>
                </a:lnTo>
                <a:lnTo>
                  <a:pt x="2601455" y="69946"/>
                </a:lnTo>
                <a:lnTo>
                  <a:pt x="2632505" y="66229"/>
                </a:lnTo>
                <a:lnTo>
                  <a:pt x="2662104" y="64769"/>
                </a:lnTo>
                <a:lnTo>
                  <a:pt x="2693215" y="60181"/>
                </a:lnTo>
                <a:lnTo>
                  <a:pt x="2724008" y="55592"/>
                </a:lnTo>
                <a:lnTo>
                  <a:pt x="2749434" y="53241"/>
                </a:lnTo>
                <a:lnTo>
                  <a:pt x="2779543" y="52447"/>
                </a:lnTo>
                <a:lnTo>
                  <a:pt x="2810758" y="52290"/>
                </a:lnTo>
                <a:lnTo>
                  <a:pt x="2841569" y="52259"/>
                </a:lnTo>
                <a:lnTo>
                  <a:pt x="2866998" y="48787"/>
                </a:lnTo>
                <a:lnTo>
                  <a:pt x="2892918" y="46629"/>
                </a:lnTo>
                <a:lnTo>
                  <a:pt x="2918984" y="45989"/>
                </a:lnTo>
                <a:lnTo>
                  <a:pt x="2949308" y="41284"/>
                </a:lnTo>
                <a:lnTo>
                  <a:pt x="2973992" y="39810"/>
                </a:lnTo>
                <a:lnTo>
                  <a:pt x="2999691" y="39373"/>
                </a:lnTo>
                <a:lnTo>
                  <a:pt x="3027867" y="39243"/>
                </a:lnTo>
                <a:lnTo>
                  <a:pt x="3053479" y="39213"/>
                </a:lnTo>
                <a:lnTo>
                  <a:pt x="3082590" y="39196"/>
                </a:lnTo>
                <a:lnTo>
                  <a:pt x="3108471" y="39191"/>
                </a:lnTo>
                <a:lnTo>
                  <a:pt x="3140911" y="34700"/>
                </a:lnTo>
                <a:lnTo>
                  <a:pt x="3165407" y="33565"/>
                </a:lnTo>
                <a:lnTo>
                  <a:pt x="3197356" y="32926"/>
                </a:lnTo>
                <a:lnTo>
                  <a:pt x="3221940" y="32777"/>
                </a:lnTo>
                <a:lnTo>
                  <a:pt x="3246899" y="32711"/>
                </a:lnTo>
                <a:lnTo>
                  <a:pt x="3273914" y="32673"/>
                </a:lnTo>
                <a:lnTo>
                  <a:pt x="3299255" y="32662"/>
                </a:lnTo>
                <a:lnTo>
                  <a:pt x="3329626" y="32658"/>
                </a:lnTo>
                <a:lnTo>
                  <a:pt x="3359897" y="32657"/>
                </a:lnTo>
                <a:lnTo>
                  <a:pt x="3383676" y="32657"/>
                </a:lnTo>
                <a:lnTo>
                  <a:pt x="3416042" y="32657"/>
                </a:lnTo>
                <a:lnTo>
                  <a:pt x="3440571" y="32657"/>
                </a:lnTo>
                <a:lnTo>
                  <a:pt x="3464535" y="32657"/>
                </a:lnTo>
                <a:lnTo>
                  <a:pt x="3495799" y="32657"/>
                </a:lnTo>
                <a:lnTo>
                  <a:pt x="3519561" y="32657"/>
                </a:lnTo>
                <a:lnTo>
                  <a:pt x="3547018" y="32657"/>
                </a:lnTo>
                <a:lnTo>
                  <a:pt x="3569660" y="32657"/>
                </a:lnTo>
                <a:lnTo>
                  <a:pt x="3595206" y="32657"/>
                </a:lnTo>
                <a:lnTo>
                  <a:pt x="3618655" y="32657"/>
                </a:lnTo>
                <a:lnTo>
                  <a:pt x="3645322" y="32657"/>
                </a:lnTo>
                <a:lnTo>
                  <a:pt x="3670479" y="32657"/>
                </a:lnTo>
                <a:lnTo>
                  <a:pt x="3701222" y="32657"/>
                </a:lnTo>
                <a:lnTo>
                  <a:pt x="3728891" y="32657"/>
                </a:lnTo>
                <a:lnTo>
                  <a:pt x="3758482" y="30722"/>
                </a:lnTo>
                <a:lnTo>
                  <a:pt x="3785291" y="27034"/>
                </a:lnTo>
                <a:lnTo>
                  <a:pt x="3811938" y="26395"/>
                </a:lnTo>
                <a:lnTo>
                  <a:pt x="3840711" y="26179"/>
                </a:lnTo>
                <a:lnTo>
                  <a:pt x="3870289" y="26142"/>
                </a:lnTo>
                <a:lnTo>
                  <a:pt x="3900564" y="26129"/>
                </a:lnTo>
                <a:lnTo>
                  <a:pt x="3930357" y="26126"/>
                </a:lnTo>
                <a:lnTo>
                  <a:pt x="3962530" y="26126"/>
                </a:lnTo>
                <a:lnTo>
                  <a:pt x="3988550" y="22658"/>
                </a:lnTo>
                <a:lnTo>
                  <a:pt x="4015775" y="20502"/>
                </a:lnTo>
                <a:lnTo>
                  <a:pt x="4046491" y="19774"/>
                </a:lnTo>
                <a:lnTo>
                  <a:pt x="4071244" y="19648"/>
                </a:lnTo>
                <a:lnTo>
                  <a:pt x="4103882" y="19601"/>
                </a:lnTo>
                <a:lnTo>
                  <a:pt x="4134316" y="19596"/>
                </a:lnTo>
                <a:lnTo>
                  <a:pt x="4162893" y="19595"/>
                </a:lnTo>
                <a:lnTo>
                  <a:pt x="4193147" y="19595"/>
                </a:lnTo>
                <a:lnTo>
                  <a:pt x="4208098" y="18869"/>
                </a:lnTo>
                <a:lnTo>
                  <a:pt x="4239031" y="13332"/>
                </a:lnTo>
                <a:lnTo>
                  <a:pt x="4246611" y="11247"/>
                </a:lnTo>
                <a:lnTo>
                  <a:pt x="4254958" y="7929"/>
                </a:lnTo>
                <a:lnTo>
                  <a:pt x="4271857" y="6556"/>
                </a:lnTo>
                <a:lnTo>
                  <a:pt x="4273010" y="5822"/>
                </a:lnTo>
                <a:lnTo>
                  <a:pt x="4273779" y="4607"/>
                </a:lnTo>
                <a:lnTo>
                  <a:pt x="4275014" y="910"/>
                </a:lnTo>
                <a:lnTo>
                  <a:pt x="4277118" y="404"/>
                </a:lnTo>
                <a:lnTo>
                  <a:pt x="4294911" y="0"/>
                </a:lnTo>
                <a:lnTo>
                  <a:pt x="428838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1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rgbClr val="99CCFF"/>
          </a:solidFill>
        </p:spPr>
        <p:txBody>
          <a:bodyPr>
            <a:noAutofit/>
          </a:bodyPr>
          <a:lstStyle/>
          <a:p>
            <a:r>
              <a:rPr lang="en-US" sz="6600" b="1" dirty="0" smtClean="0"/>
              <a:t>Solar- Advantages 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830763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/>
              <a:t>Pollution free,  low maintenance cost,  noise free, rebates from the government, </a:t>
            </a:r>
            <a:r>
              <a:rPr lang="en-US" sz="4400" b="1" dirty="0" smtClean="0"/>
              <a:t>renewable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0464"/>
            <a:ext cx="9144000" cy="351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28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rgbClr val="99CCFF"/>
          </a:solidFill>
        </p:spPr>
        <p:txBody>
          <a:bodyPr>
            <a:noAutofit/>
          </a:bodyPr>
          <a:lstStyle/>
          <a:p>
            <a:r>
              <a:rPr lang="en-US" sz="6600" b="1" dirty="0" smtClean="0"/>
              <a:t>Solar- Disadvantages 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678363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/>
              <a:t>Requires sunshine (doesn’t work @ night!) Expensive solar panels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0464"/>
            <a:ext cx="9144000" cy="351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12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rgbClr val="99CCFF"/>
          </a:solidFill>
        </p:spPr>
        <p:txBody>
          <a:bodyPr>
            <a:noAutofit/>
          </a:bodyPr>
          <a:lstStyle/>
          <a:p>
            <a:r>
              <a:rPr lang="en-US" sz="6600" b="1" dirty="0" smtClean="0"/>
              <a:t>Solar-  Miscellaneous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Heats up the inside of cars in parking lots – this is called passive heating: provides electricity </a:t>
            </a:r>
            <a:endParaRPr lang="en-US" sz="4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0464"/>
            <a:ext cx="9144000" cy="351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55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Wind- Advantages</a:t>
            </a:r>
            <a:endParaRPr lang="en-US" sz="6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590" y="1524000"/>
            <a:ext cx="3837410" cy="533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1524000"/>
            <a:ext cx="4953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/>
              <a:t>Renewable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No pollution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Cheap once built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Energy can be stored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Large amounts of energy produced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2394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Wind- Disadvantages</a:t>
            </a:r>
            <a:endParaRPr lang="en-US" sz="6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590" y="1524000"/>
            <a:ext cx="3837410" cy="533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1990397"/>
            <a:ext cx="4953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Requires strong and steady winds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Uses noisy generators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Can kill birds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Cast shadows on the land</a:t>
            </a:r>
          </a:p>
        </p:txBody>
      </p:sp>
    </p:spTree>
    <p:extLst>
      <p:ext uri="{BB962C8B-B14F-4D97-AF65-F5344CB8AC3E}">
        <p14:creationId xmlns:p14="http://schemas.microsoft.com/office/powerpoint/2010/main" val="133032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Wind- Miscellaneous</a:t>
            </a:r>
            <a:endParaRPr lang="en-US" sz="6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590" y="1524000"/>
            <a:ext cx="3837410" cy="533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2971800"/>
            <a:ext cx="4953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Fastest-growing energy source in the WORLD; electricity</a:t>
            </a:r>
          </a:p>
        </p:txBody>
      </p:sp>
    </p:spTree>
    <p:extLst>
      <p:ext uri="{BB962C8B-B14F-4D97-AF65-F5344CB8AC3E}">
        <p14:creationId xmlns:p14="http://schemas.microsoft.com/office/powerpoint/2010/main" val="128161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rgbClr val="CCECFF"/>
          </a:solidFill>
        </p:spPr>
        <p:txBody>
          <a:bodyPr/>
          <a:lstStyle/>
          <a:p>
            <a:r>
              <a:rPr lang="en-US" b="1" dirty="0" smtClean="0"/>
              <a:t>Hydroelectric- Advantages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0"/>
            <a:ext cx="9144000" cy="3657600"/>
          </a:xfrm>
        </p:spPr>
      </p:pic>
      <p:sp>
        <p:nvSpPr>
          <p:cNvPr id="8" name="TextBox 7"/>
          <p:cNvSpPr txBox="1"/>
          <p:nvPr/>
        </p:nvSpPr>
        <p:spPr>
          <a:xfrm>
            <a:off x="123371" y="12954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Renewable, </a:t>
            </a:r>
            <a:r>
              <a:rPr lang="en-US" sz="4000" dirty="0" smtClean="0"/>
              <a:t>No pollution, controls the risks of floods, provides water areas that could otherwise be without.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4959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rgbClr val="CCECFF"/>
          </a:solidFill>
        </p:spPr>
        <p:txBody>
          <a:bodyPr/>
          <a:lstStyle/>
          <a:p>
            <a:r>
              <a:rPr lang="en-US" b="1" dirty="0" smtClean="0"/>
              <a:t>Hydroelectric- Advantages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0"/>
            <a:ext cx="9144000" cy="3657600"/>
          </a:xfrm>
        </p:spPr>
      </p:pic>
      <p:sp>
        <p:nvSpPr>
          <p:cNvPr id="8" name="TextBox 7"/>
          <p:cNvSpPr txBox="1"/>
          <p:nvPr/>
        </p:nvSpPr>
        <p:spPr>
          <a:xfrm>
            <a:off x="123371" y="12954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Renewable, </a:t>
            </a:r>
            <a:r>
              <a:rPr lang="en-US" sz="4000" dirty="0" smtClean="0"/>
              <a:t>No pollution, controls the risks of floods, provides water areas that could otherwise be without.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88153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rgbClr val="CCECFF"/>
          </a:solidFill>
        </p:spPr>
        <p:txBody>
          <a:bodyPr/>
          <a:lstStyle/>
          <a:p>
            <a:r>
              <a:rPr lang="en-US" b="1" dirty="0" smtClean="0"/>
              <a:t>Hydroelectric- disadvantages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0"/>
            <a:ext cx="9144000" cy="3657600"/>
          </a:xfrm>
        </p:spPr>
      </p:pic>
      <p:sp>
        <p:nvSpPr>
          <p:cNvPr id="8" name="TextBox 7"/>
          <p:cNvSpPr txBox="1"/>
          <p:nvPr/>
        </p:nvSpPr>
        <p:spPr>
          <a:xfrm>
            <a:off x="-76200" y="1295400"/>
            <a:ext cx="9220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Dams cause harm to the natural environments, requires HUGE flowing water source. Stop the natural flow of water!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6892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en-US" sz="6000" b="1" dirty="0" smtClean="0"/>
              <a:t>Energy Conservation 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sz="4400" dirty="0" smtClean="0"/>
              <a:t>is </a:t>
            </a:r>
            <a:r>
              <a:rPr lang="en-US" sz="4400" dirty="0"/>
              <a:t>the practice of using less energy. </a:t>
            </a:r>
          </a:p>
          <a:p>
            <a:r>
              <a:rPr lang="en-US" sz="4000" b="1" dirty="0" smtClean="0"/>
              <a:t>Examples</a:t>
            </a:r>
            <a:r>
              <a:rPr lang="en-US" sz="4000" dirty="0" smtClean="0"/>
              <a:t>: </a:t>
            </a:r>
          </a:p>
          <a:p>
            <a:r>
              <a:rPr lang="en-US" sz="1000" dirty="0" smtClean="0"/>
              <a:t>http://study.com/academy/lesson/energy-conservation-and-energy-efficiency-examples-and-differences.html</a:t>
            </a:r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314" y="2063578"/>
            <a:ext cx="4329112" cy="46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23" name="SMARTInkShape-Group82"/>
          <p:cNvGrpSpPr/>
          <p:nvPr/>
        </p:nvGrpSpPr>
        <p:grpSpPr>
          <a:xfrm>
            <a:off x="1378407" y="3385805"/>
            <a:ext cx="72720" cy="48560"/>
            <a:chOff x="1378407" y="3385805"/>
            <a:chExt cx="72720" cy="48560"/>
          </a:xfrm>
        </p:grpSpPr>
        <p:sp>
          <p:nvSpPr>
            <p:cNvPr id="2721" name="SMARTInkShape-697"/>
            <p:cNvSpPr/>
            <p:nvPr/>
          </p:nvSpPr>
          <p:spPr>
            <a:xfrm>
              <a:off x="1378407" y="3433386"/>
              <a:ext cx="11730" cy="979"/>
            </a:xfrm>
            <a:custGeom>
              <a:avLst/>
              <a:gdLst/>
              <a:ahLst/>
              <a:cxnLst/>
              <a:rect l="0" t="0" r="0" b="0"/>
              <a:pathLst>
                <a:path w="11730" h="979">
                  <a:moveTo>
                    <a:pt x="0" y="0"/>
                  </a:moveTo>
                  <a:lnTo>
                    <a:pt x="11729" y="9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2" name="SMARTInkShape-698"/>
            <p:cNvSpPr/>
            <p:nvPr/>
          </p:nvSpPr>
          <p:spPr>
            <a:xfrm>
              <a:off x="1450815" y="3385805"/>
              <a:ext cx="312" cy="5117"/>
            </a:xfrm>
            <a:custGeom>
              <a:avLst/>
              <a:gdLst/>
              <a:ahLst/>
              <a:cxnLst/>
              <a:rect l="0" t="0" r="0" b="0"/>
              <a:pathLst>
                <a:path w="312" h="5117">
                  <a:moveTo>
                    <a:pt x="0" y="0"/>
                  </a:moveTo>
                  <a:lnTo>
                    <a:pt x="311" y="51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0" name="SMARTInkShape-Group85"/>
          <p:cNvGrpSpPr/>
          <p:nvPr/>
        </p:nvGrpSpPr>
        <p:grpSpPr>
          <a:xfrm>
            <a:off x="698865" y="3526971"/>
            <a:ext cx="3010987" cy="940527"/>
            <a:chOff x="698865" y="3526971"/>
            <a:chExt cx="3010987" cy="940527"/>
          </a:xfrm>
        </p:grpSpPr>
        <p:sp>
          <p:nvSpPr>
            <p:cNvPr id="2724" name="SMARTInkShape-699"/>
            <p:cNvSpPr/>
            <p:nvPr/>
          </p:nvSpPr>
          <p:spPr>
            <a:xfrm>
              <a:off x="711926" y="3971116"/>
              <a:ext cx="202475" cy="372285"/>
            </a:xfrm>
            <a:custGeom>
              <a:avLst/>
              <a:gdLst/>
              <a:ahLst/>
              <a:cxnLst/>
              <a:rect l="0" t="0" r="0" b="0"/>
              <a:pathLst>
                <a:path w="202475" h="372285">
                  <a:moveTo>
                    <a:pt x="202474" y="6524"/>
                  </a:moveTo>
                  <a:lnTo>
                    <a:pt x="199007" y="3057"/>
                  </a:lnTo>
                  <a:lnTo>
                    <a:pt x="195369" y="1355"/>
                  </a:lnTo>
                  <a:lnTo>
                    <a:pt x="164169" y="0"/>
                  </a:lnTo>
                  <a:lnTo>
                    <a:pt x="161698" y="723"/>
                  </a:lnTo>
                  <a:lnTo>
                    <a:pt x="160050" y="1931"/>
                  </a:lnTo>
                  <a:lnTo>
                    <a:pt x="158951" y="3462"/>
                  </a:lnTo>
                  <a:lnTo>
                    <a:pt x="153860" y="5163"/>
                  </a:lnTo>
                  <a:lnTo>
                    <a:pt x="145700" y="6255"/>
                  </a:lnTo>
                  <a:lnTo>
                    <a:pt x="124409" y="14576"/>
                  </a:lnTo>
                  <a:lnTo>
                    <a:pt x="113252" y="23416"/>
                  </a:lnTo>
                  <a:lnTo>
                    <a:pt x="108875" y="24917"/>
                  </a:lnTo>
                  <a:lnTo>
                    <a:pt x="104511" y="29455"/>
                  </a:lnTo>
                  <a:lnTo>
                    <a:pt x="99426" y="35584"/>
                  </a:lnTo>
                  <a:lnTo>
                    <a:pt x="66819" y="63844"/>
                  </a:lnTo>
                  <a:lnTo>
                    <a:pt x="57212" y="74146"/>
                  </a:lnTo>
                  <a:lnTo>
                    <a:pt x="45437" y="91313"/>
                  </a:lnTo>
                  <a:lnTo>
                    <a:pt x="41965" y="95733"/>
                  </a:lnTo>
                  <a:lnTo>
                    <a:pt x="37801" y="104484"/>
                  </a:lnTo>
                  <a:lnTo>
                    <a:pt x="34943" y="108845"/>
                  </a:lnTo>
                  <a:lnTo>
                    <a:pt x="33334" y="115380"/>
                  </a:lnTo>
                  <a:lnTo>
                    <a:pt x="32665" y="144953"/>
                  </a:lnTo>
                  <a:lnTo>
                    <a:pt x="33388" y="146707"/>
                  </a:lnTo>
                  <a:lnTo>
                    <a:pt x="34595" y="147876"/>
                  </a:lnTo>
                  <a:lnTo>
                    <a:pt x="36126" y="148656"/>
                  </a:lnTo>
                  <a:lnTo>
                    <a:pt x="37147" y="149902"/>
                  </a:lnTo>
                  <a:lnTo>
                    <a:pt x="38281" y="153221"/>
                  </a:lnTo>
                  <a:lnTo>
                    <a:pt x="39735" y="161265"/>
                  </a:lnTo>
                  <a:lnTo>
                    <a:pt x="50313" y="174178"/>
                  </a:lnTo>
                  <a:lnTo>
                    <a:pt x="63158" y="186502"/>
                  </a:lnTo>
                  <a:lnTo>
                    <a:pt x="71850" y="190766"/>
                  </a:lnTo>
                  <a:lnTo>
                    <a:pt x="76202" y="193638"/>
                  </a:lnTo>
                  <a:lnTo>
                    <a:pt x="82732" y="195980"/>
                  </a:lnTo>
                  <a:lnTo>
                    <a:pt x="89263" y="200222"/>
                  </a:lnTo>
                  <a:lnTo>
                    <a:pt x="106814" y="207484"/>
                  </a:lnTo>
                  <a:lnTo>
                    <a:pt x="114783" y="212823"/>
                  </a:lnTo>
                  <a:lnTo>
                    <a:pt x="123977" y="216930"/>
                  </a:lnTo>
                  <a:lnTo>
                    <a:pt x="134967" y="225874"/>
                  </a:lnTo>
                  <a:lnTo>
                    <a:pt x="143688" y="229991"/>
                  </a:lnTo>
                  <a:lnTo>
                    <a:pt x="148044" y="232843"/>
                  </a:lnTo>
                  <a:lnTo>
                    <a:pt x="152399" y="234110"/>
                  </a:lnTo>
                  <a:lnTo>
                    <a:pt x="153851" y="235174"/>
                  </a:lnTo>
                  <a:lnTo>
                    <a:pt x="154819" y="236609"/>
                  </a:lnTo>
                  <a:lnTo>
                    <a:pt x="155464" y="238291"/>
                  </a:lnTo>
                  <a:lnTo>
                    <a:pt x="156619" y="239413"/>
                  </a:lnTo>
                  <a:lnTo>
                    <a:pt x="163689" y="243147"/>
                  </a:lnTo>
                  <a:lnTo>
                    <a:pt x="165732" y="244827"/>
                  </a:lnTo>
                  <a:lnTo>
                    <a:pt x="168001" y="248629"/>
                  </a:lnTo>
                  <a:lnTo>
                    <a:pt x="168606" y="250659"/>
                  </a:lnTo>
                  <a:lnTo>
                    <a:pt x="169735" y="252012"/>
                  </a:lnTo>
                  <a:lnTo>
                    <a:pt x="172926" y="253515"/>
                  </a:lnTo>
                  <a:lnTo>
                    <a:pt x="174066" y="254642"/>
                  </a:lnTo>
                  <a:lnTo>
                    <a:pt x="175334" y="257829"/>
                  </a:lnTo>
                  <a:lnTo>
                    <a:pt x="176346" y="279635"/>
                  </a:lnTo>
                  <a:lnTo>
                    <a:pt x="147769" y="309423"/>
                  </a:lnTo>
                  <a:lnTo>
                    <a:pt x="143568" y="311689"/>
                  </a:lnTo>
                  <a:lnTo>
                    <a:pt x="139282" y="313421"/>
                  </a:lnTo>
                  <a:lnTo>
                    <a:pt x="111437" y="331196"/>
                  </a:lnTo>
                  <a:lnTo>
                    <a:pt x="79540" y="342792"/>
                  </a:lnTo>
                  <a:lnTo>
                    <a:pt x="67425" y="349982"/>
                  </a:lnTo>
                  <a:lnTo>
                    <a:pt x="53743" y="354090"/>
                  </a:lnTo>
                  <a:lnTo>
                    <a:pt x="48560" y="356941"/>
                  </a:lnTo>
                  <a:lnTo>
                    <a:pt x="22394" y="365813"/>
                  </a:lnTo>
                  <a:lnTo>
                    <a:pt x="14698" y="370044"/>
                  </a:lnTo>
                  <a:lnTo>
                    <a:pt x="0" y="3722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5" name="SMARTInkShape-700"/>
            <p:cNvSpPr/>
            <p:nvPr/>
          </p:nvSpPr>
          <p:spPr>
            <a:xfrm>
              <a:off x="3017520" y="3762103"/>
              <a:ext cx="202475" cy="1"/>
            </a:xfrm>
            <a:custGeom>
              <a:avLst/>
              <a:gdLst/>
              <a:ahLst/>
              <a:cxnLst/>
              <a:rect l="0" t="0" r="0" b="0"/>
              <a:pathLst>
                <a:path w="202475" h="1">
                  <a:moveTo>
                    <a:pt x="0" y="0"/>
                  </a:moveTo>
                  <a:lnTo>
                    <a:pt x="31212" y="0"/>
                  </a:lnTo>
                  <a:lnTo>
                    <a:pt x="60599" y="0"/>
                  </a:lnTo>
                  <a:lnTo>
                    <a:pt x="92849" y="0"/>
                  </a:lnTo>
                  <a:lnTo>
                    <a:pt x="125495" y="0"/>
                  </a:lnTo>
                  <a:lnTo>
                    <a:pt x="158152" y="0"/>
                  </a:lnTo>
                  <a:lnTo>
                    <a:pt x="189372" y="0"/>
                  </a:lnTo>
                  <a:lnTo>
                    <a:pt x="20247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6" name="SMARTInkShape-701"/>
            <p:cNvSpPr/>
            <p:nvPr/>
          </p:nvSpPr>
          <p:spPr>
            <a:xfrm>
              <a:off x="3553097" y="3768636"/>
              <a:ext cx="156755" cy="156754"/>
            </a:xfrm>
            <a:custGeom>
              <a:avLst/>
              <a:gdLst/>
              <a:ahLst/>
              <a:cxnLst/>
              <a:rect l="0" t="0" r="0" b="0"/>
              <a:pathLst>
                <a:path w="156755" h="156754">
                  <a:moveTo>
                    <a:pt x="0" y="71844"/>
                  </a:moveTo>
                  <a:lnTo>
                    <a:pt x="15543" y="71844"/>
                  </a:lnTo>
                  <a:lnTo>
                    <a:pt x="36424" y="65192"/>
                  </a:lnTo>
                  <a:lnTo>
                    <a:pt x="45604" y="60262"/>
                  </a:lnTo>
                  <a:lnTo>
                    <a:pt x="61805" y="53762"/>
                  </a:lnTo>
                  <a:lnTo>
                    <a:pt x="76609" y="47522"/>
                  </a:lnTo>
                  <a:lnTo>
                    <a:pt x="81945" y="45794"/>
                  </a:lnTo>
                  <a:lnTo>
                    <a:pt x="91285" y="40707"/>
                  </a:lnTo>
                  <a:lnTo>
                    <a:pt x="93513" y="40200"/>
                  </a:lnTo>
                  <a:lnTo>
                    <a:pt x="120588" y="26200"/>
                  </a:lnTo>
                  <a:lnTo>
                    <a:pt x="121757" y="24724"/>
                  </a:lnTo>
                  <a:lnTo>
                    <a:pt x="123783" y="21147"/>
                  </a:lnTo>
                  <a:lnTo>
                    <a:pt x="127102" y="17139"/>
                  </a:lnTo>
                  <a:lnTo>
                    <a:pt x="130996" y="14873"/>
                  </a:lnTo>
                  <a:lnTo>
                    <a:pt x="133050" y="14270"/>
                  </a:lnTo>
                  <a:lnTo>
                    <a:pt x="134421" y="13141"/>
                  </a:lnTo>
                  <a:lnTo>
                    <a:pt x="137053" y="6830"/>
                  </a:lnTo>
                  <a:lnTo>
                    <a:pt x="137129" y="3152"/>
                  </a:lnTo>
                  <a:lnTo>
                    <a:pt x="136413" y="2100"/>
                  </a:lnTo>
                  <a:lnTo>
                    <a:pt x="135210" y="1400"/>
                  </a:lnTo>
                  <a:lnTo>
                    <a:pt x="130506" y="183"/>
                  </a:lnTo>
                  <a:lnTo>
                    <a:pt x="108831" y="0"/>
                  </a:lnTo>
                  <a:lnTo>
                    <a:pt x="104491" y="1934"/>
                  </a:lnTo>
                  <a:lnTo>
                    <a:pt x="102318" y="3466"/>
                  </a:lnTo>
                  <a:lnTo>
                    <a:pt x="86269" y="8062"/>
                  </a:lnTo>
                  <a:lnTo>
                    <a:pt x="81159" y="10839"/>
                  </a:lnTo>
                  <a:lnTo>
                    <a:pt x="63056" y="18081"/>
                  </a:lnTo>
                  <a:lnTo>
                    <a:pt x="37657" y="37027"/>
                  </a:lnTo>
                  <a:lnTo>
                    <a:pt x="24119" y="55288"/>
                  </a:lnTo>
                  <a:lnTo>
                    <a:pt x="18553" y="70079"/>
                  </a:lnTo>
                  <a:lnTo>
                    <a:pt x="2862" y="93681"/>
                  </a:lnTo>
                  <a:lnTo>
                    <a:pt x="566" y="104084"/>
                  </a:lnTo>
                  <a:lnTo>
                    <a:pt x="112" y="113127"/>
                  </a:lnTo>
                  <a:lnTo>
                    <a:pt x="1985" y="117527"/>
                  </a:lnTo>
                  <a:lnTo>
                    <a:pt x="15357" y="132802"/>
                  </a:lnTo>
                  <a:lnTo>
                    <a:pt x="19646" y="135222"/>
                  </a:lnTo>
                  <a:lnTo>
                    <a:pt x="23971" y="137024"/>
                  </a:lnTo>
                  <a:lnTo>
                    <a:pt x="39190" y="148405"/>
                  </a:lnTo>
                  <a:lnTo>
                    <a:pt x="50074" y="150708"/>
                  </a:lnTo>
                  <a:lnTo>
                    <a:pt x="57331" y="154639"/>
                  </a:lnTo>
                  <a:lnTo>
                    <a:pt x="89959" y="156715"/>
                  </a:lnTo>
                  <a:lnTo>
                    <a:pt x="119860" y="156752"/>
                  </a:lnTo>
                  <a:lnTo>
                    <a:pt x="139257" y="156753"/>
                  </a:lnTo>
                  <a:lnTo>
                    <a:pt x="143656" y="154818"/>
                  </a:lnTo>
                  <a:lnTo>
                    <a:pt x="148030" y="152264"/>
                  </a:lnTo>
                  <a:lnTo>
                    <a:pt x="156754" y="1502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7" name="SMARTInkShape-702"/>
            <p:cNvSpPr/>
            <p:nvPr/>
          </p:nvSpPr>
          <p:spPr>
            <a:xfrm>
              <a:off x="933994" y="3540034"/>
              <a:ext cx="13064" cy="235132"/>
            </a:xfrm>
            <a:custGeom>
              <a:avLst/>
              <a:gdLst/>
              <a:ahLst/>
              <a:cxnLst/>
              <a:rect l="0" t="0" r="0" b="0"/>
              <a:pathLst>
                <a:path w="13064" h="235132">
                  <a:moveTo>
                    <a:pt x="13063" y="0"/>
                  </a:moveTo>
                  <a:lnTo>
                    <a:pt x="3333" y="0"/>
                  </a:lnTo>
                  <a:lnTo>
                    <a:pt x="2223" y="726"/>
                  </a:lnTo>
                  <a:lnTo>
                    <a:pt x="1482" y="1935"/>
                  </a:lnTo>
                  <a:lnTo>
                    <a:pt x="26" y="6452"/>
                  </a:lnTo>
                  <a:lnTo>
                    <a:pt x="5626" y="12148"/>
                  </a:lnTo>
                  <a:lnTo>
                    <a:pt x="6263" y="16259"/>
                  </a:lnTo>
                  <a:lnTo>
                    <a:pt x="6532" y="48174"/>
                  </a:lnTo>
                  <a:lnTo>
                    <a:pt x="6532" y="80826"/>
                  </a:lnTo>
                  <a:lnTo>
                    <a:pt x="6532" y="113219"/>
                  </a:lnTo>
                  <a:lnTo>
                    <a:pt x="6532" y="145876"/>
                  </a:lnTo>
                  <a:lnTo>
                    <a:pt x="6532" y="165463"/>
                  </a:lnTo>
                  <a:lnTo>
                    <a:pt x="4596" y="169817"/>
                  </a:lnTo>
                  <a:lnTo>
                    <a:pt x="2043" y="174172"/>
                  </a:lnTo>
                  <a:lnTo>
                    <a:pt x="269" y="181590"/>
                  </a:lnTo>
                  <a:lnTo>
                    <a:pt x="0" y="214136"/>
                  </a:lnTo>
                  <a:lnTo>
                    <a:pt x="0" y="2351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8" name="SMARTInkShape-703"/>
            <p:cNvSpPr/>
            <p:nvPr/>
          </p:nvSpPr>
          <p:spPr>
            <a:xfrm>
              <a:off x="3102428" y="3638005"/>
              <a:ext cx="65315" cy="287385"/>
            </a:xfrm>
            <a:custGeom>
              <a:avLst/>
              <a:gdLst/>
              <a:ahLst/>
              <a:cxnLst/>
              <a:rect l="0" t="0" r="0" b="0"/>
              <a:pathLst>
                <a:path w="65315" h="287385">
                  <a:moveTo>
                    <a:pt x="65314" y="6532"/>
                  </a:moveTo>
                  <a:lnTo>
                    <a:pt x="65314" y="0"/>
                  </a:lnTo>
                  <a:lnTo>
                    <a:pt x="65314" y="16182"/>
                  </a:lnTo>
                  <a:lnTo>
                    <a:pt x="64589" y="17320"/>
                  </a:lnTo>
                  <a:lnTo>
                    <a:pt x="63380" y="18078"/>
                  </a:lnTo>
                  <a:lnTo>
                    <a:pt x="61848" y="18583"/>
                  </a:lnTo>
                  <a:lnTo>
                    <a:pt x="60826" y="19647"/>
                  </a:lnTo>
                  <a:lnTo>
                    <a:pt x="59691" y="22763"/>
                  </a:lnTo>
                  <a:lnTo>
                    <a:pt x="58237" y="30676"/>
                  </a:lnTo>
                  <a:lnTo>
                    <a:pt x="54348" y="37070"/>
                  </a:lnTo>
                  <a:lnTo>
                    <a:pt x="52873" y="44286"/>
                  </a:lnTo>
                  <a:lnTo>
                    <a:pt x="52334" y="60055"/>
                  </a:lnTo>
                  <a:lnTo>
                    <a:pt x="50353" y="64913"/>
                  </a:lnTo>
                  <a:lnTo>
                    <a:pt x="47779" y="69490"/>
                  </a:lnTo>
                  <a:lnTo>
                    <a:pt x="39628" y="97565"/>
                  </a:lnTo>
                  <a:lnTo>
                    <a:pt x="38659" y="102871"/>
                  </a:lnTo>
                  <a:lnTo>
                    <a:pt x="33591" y="118812"/>
                  </a:lnTo>
                  <a:lnTo>
                    <a:pt x="32674" y="148576"/>
                  </a:lnTo>
                  <a:lnTo>
                    <a:pt x="32658" y="171718"/>
                  </a:lnTo>
                  <a:lnTo>
                    <a:pt x="26396" y="203468"/>
                  </a:lnTo>
                  <a:lnTo>
                    <a:pt x="26206" y="210833"/>
                  </a:lnTo>
                  <a:lnTo>
                    <a:pt x="24226" y="215382"/>
                  </a:lnTo>
                  <a:lnTo>
                    <a:pt x="21653" y="219823"/>
                  </a:lnTo>
                  <a:lnTo>
                    <a:pt x="20002" y="228587"/>
                  </a:lnTo>
                  <a:lnTo>
                    <a:pt x="19618" y="243840"/>
                  </a:lnTo>
                  <a:lnTo>
                    <a:pt x="17670" y="248195"/>
                  </a:lnTo>
                  <a:lnTo>
                    <a:pt x="15111" y="252549"/>
                  </a:lnTo>
                  <a:lnTo>
                    <a:pt x="13333" y="259968"/>
                  </a:lnTo>
                  <a:lnTo>
                    <a:pt x="8628" y="266218"/>
                  </a:lnTo>
                  <a:lnTo>
                    <a:pt x="6614" y="273962"/>
                  </a:lnTo>
                  <a:lnTo>
                    <a:pt x="6556" y="277682"/>
                  </a:lnTo>
                  <a:lnTo>
                    <a:pt x="5822" y="278738"/>
                  </a:lnTo>
                  <a:lnTo>
                    <a:pt x="4607" y="279443"/>
                  </a:lnTo>
                  <a:lnTo>
                    <a:pt x="910" y="280574"/>
                  </a:lnTo>
                  <a:lnTo>
                    <a:pt x="405" y="282664"/>
                  </a:lnTo>
                  <a:lnTo>
                    <a:pt x="0" y="2873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9" name="SMARTInkShape-704"/>
            <p:cNvSpPr/>
            <p:nvPr/>
          </p:nvSpPr>
          <p:spPr>
            <a:xfrm>
              <a:off x="3298371" y="3638005"/>
              <a:ext cx="124098" cy="306979"/>
            </a:xfrm>
            <a:custGeom>
              <a:avLst/>
              <a:gdLst/>
              <a:ahLst/>
              <a:cxnLst/>
              <a:rect l="0" t="0" r="0" b="0"/>
              <a:pathLst>
                <a:path w="124098" h="306979">
                  <a:moveTo>
                    <a:pt x="32657" y="0"/>
                  </a:moveTo>
                  <a:lnTo>
                    <a:pt x="48200" y="0"/>
                  </a:lnTo>
                  <a:lnTo>
                    <a:pt x="52386" y="1936"/>
                  </a:lnTo>
                  <a:lnTo>
                    <a:pt x="54519" y="3468"/>
                  </a:lnTo>
                  <a:lnTo>
                    <a:pt x="56887" y="7105"/>
                  </a:lnTo>
                  <a:lnTo>
                    <a:pt x="57520" y="9091"/>
                  </a:lnTo>
                  <a:lnTo>
                    <a:pt x="58667" y="10415"/>
                  </a:lnTo>
                  <a:lnTo>
                    <a:pt x="61876" y="11886"/>
                  </a:lnTo>
                  <a:lnTo>
                    <a:pt x="63022" y="13004"/>
                  </a:lnTo>
                  <a:lnTo>
                    <a:pt x="64296" y="16182"/>
                  </a:lnTo>
                  <a:lnTo>
                    <a:pt x="65303" y="46305"/>
                  </a:lnTo>
                  <a:lnTo>
                    <a:pt x="65314" y="76235"/>
                  </a:lnTo>
                  <a:lnTo>
                    <a:pt x="60100" y="93625"/>
                  </a:lnTo>
                  <a:lnTo>
                    <a:pt x="54017" y="111036"/>
                  </a:lnTo>
                  <a:lnTo>
                    <a:pt x="50840" y="124098"/>
                  </a:lnTo>
                  <a:lnTo>
                    <a:pt x="47237" y="137160"/>
                  </a:lnTo>
                  <a:lnTo>
                    <a:pt x="44235" y="150223"/>
                  </a:lnTo>
                  <a:lnTo>
                    <a:pt x="34462" y="176349"/>
                  </a:lnTo>
                  <a:lnTo>
                    <a:pt x="31258" y="189412"/>
                  </a:lnTo>
                  <a:lnTo>
                    <a:pt x="27646" y="202475"/>
                  </a:lnTo>
                  <a:lnTo>
                    <a:pt x="26076" y="210458"/>
                  </a:lnTo>
                  <a:lnTo>
                    <a:pt x="21838" y="219758"/>
                  </a:lnTo>
                  <a:lnTo>
                    <a:pt x="17790" y="248314"/>
                  </a:lnTo>
                  <a:lnTo>
                    <a:pt x="13997" y="262168"/>
                  </a:lnTo>
                  <a:lnTo>
                    <a:pt x="12522" y="271893"/>
                  </a:lnTo>
                  <a:lnTo>
                    <a:pt x="7930" y="280803"/>
                  </a:lnTo>
                  <a:lnTo>
                    <a:pt x="6614" y="298245"/>
                  </a:lnTo>
                  <a:lnTo>
                    <a:pt x="36" y="306935"/>
                  </a:lnTo>
                  <a:lnTo>
                    <a:pt x="1" y="306976"/>
                  </a:lnTo>
                  <a:lnTo>
                    <a:pt x="0" y="306978"/>
                  </a:lnTo>
                  <a:lnTo>
                    <a:pt x="0" y="303511"/>
                  </a:lnTo>
                  <a:lnTo>
                    <a:pt x="1935" y="299873"/>
                  </a:lnTo>
                  <a:lnTo>
                    <a:pt x="4489" y="295837"/>
                  </a:lnTo>
                  <a:lnTo>
                    <a:pt x="6128" y="287333"/>
                  </a:lnTo>
                  <a:lnTo>
                    <a:pt x="7078" y="282281"/>
                  </a:lnTo>
                  <a:lnTo>
                    <a:pt x="18110" y="249676"/>
                  </a:lnTo>
                  <a:lnTo>
                    <a:pt x="21090" y="240167"/>
                  </a:lnTo>
                  <a:lnTo>
                    <a:pt x="26569" y="230092"/>
                  </a:lnTo>
                  <a:lnTo>
                    <a:pt x="29951" y="224910"/>
                  </a:lnTo>
                  <a:lnTo>
                    <a:pt x="37634" y="206753"/>
                  </a:lnTo>
                  <a:lnTo>
                    <a:pt x="41643" y="201232"/>
                  </a:lnTo>
                  <a:lnTo>
                    <a:pt x="45843" y="198293"/>
                  </a:lnTo>
                  <a:lnTo>
                    <a:pt x="50129" y="196263"/>
                  </a:lnTo>
                  <a:lnTo>
                    <a:pt x="60968" y="186990"/>
                  </a:lnTo>
                  <a:lnTo>
                    <a:pt x="63383" y="182771"/>
                  </a:lnTo>
                  <a:lnTo>
                    <a:pt x="64026" y="180631"/>
                  </a:lnTo>
                  <a:lnTo>
                    <a:pt x="65182" y="179203"/>
                  </a:lnTo>
                  <a:lnTo>
                    <a:pt x="78497" y="171347"/>
                  </a:lnTo>
                  <a:lnTo>
                    <a:pt x="87110" y="170120"/>
                  </a:lnTo>
                  <a:lnTo>
                    <a:pt x="88553" y="169293"/>
                  </a:lnTo>
                  <a:lnTo>
                    <a:pt x="89516" y="168017"/>
                  </a:lnTo>
                  <a:lnTo>
                    <a:pt x="90157" y="166440"/>
                  </a:lnTo>
                  <a:lnTo>
                    <a:pt x="91310" y="165389"/>
                  </a:lnTo>
                  <a:lnTo>
                    <a:pt x="94527" y="164221"/>
                  </a:lnTo>
                  <a:lnTo>
                    <a:pt x="100418" y="163563"/>
                  </a:lnTo>
                  <a:lnTo>
                    <a:pt x="101780" y="164196"/>
                  </a:lnTo>
                  <a:lnTo>
                    <a:pt x="102687" y="165345"/>
                  </a:lnTo>
                  <a:lnTo>
                    <a:pt x="103293" y="166836"/>
                  </a:lnTo>
                  <a:lnTo>
                    <a:pt x="104422" y="167830"/>
                  </a:lnTo>
                  <a:lnTo>
                    <a:pt x="107612" y="168934"/>
                  </a:lnTo>
                  <a:lnTo>
                    <a:pt x="113488" y="169556"/>
                  </a:lnTo>
                  <a:lnTo>
                    <a:pt x="114847" y="170369"/>
                  </a:lnTo>
                  <a:lnTo>
                    <a:pt x="115754" y="171637"/>
                  </a:lnTo>
                  <a:lnTo>
                    <a:pt x="116357" y="173207"/>
                  </a:lnTo>
                  <a:lnTo>
                    <a:pt x="117486" y="174255"/>
                  </a:lnTo>
                  <a:lnTo>
                    <a:pt x="120675" y="175418"/>
                  </a:lnTo>
                  <a:lnTo>
                    <a:pt x="121816" y="176454"/>
                  </a:lnTo>
                  <a:lnTo>
                    <a:pt x="123084" y="179541"/>
                  </a:lnTo>
                  <a:lnTo>
                    <a:pt x="124095" y="211186"/>
                  </a:lnTo>
                  <a:lnTo>
                    <a:pt x="124097" y="241783"/>
                  </a:lnTo>
                  <a:lnTo>
                    <a:pt x="124097" y="274381"/>
                  </a:lnTo>
                  <a:lnTo>
                    <a:pt x="124097" y="2873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0" name="SMARTInkShape-705"/>
            <p:cNvSpPr/>
            <p:nvPr/>
          </p:nvSpPr>
          <p:spPr>
            <a:xfrm>
              <a:off x="2690948" y="3795029"/>
              <a:ext cx="124099" cy="19326"/>
            </a:xfrm>
            <a:custGeom>
              <a:avLst/>
              <a:gdLst/>
              <a:ahLst/>
              <a:cxnLst/>
              <a:rect l="0" t="0" r="0" b="0"/>
              <a:pathLst>
                <a:path w="124099" h="19326">
                  <a:moveTo>
                    <a:pt x="0" y="19325"/>
                  </a:moveTo>
                  <a:lnTo>
                    <a:pt x="28330" y="19325"/>
                  </a:lnTo>
                  <a:lnTo>
                    <a:pt x="32669" y="17390"/>
                  </a:lnTo>
                  <a:lnTo>
                    <a:pt x="37017" y="14837"/>
                  </a:lnTo>
                  <a:lnTo>
                    <a:pt x="45721" y="13197"/>
                  </a:lnTo>
                  <a:lnTo>
                    <a:pt x="60961" y="12817"/>
                  </a:lnTo>
                  <a:lnTo>
                    <a:pt x="65315" y="10869"/>
                  </a:lnTo>
                  <a:lnTo>
                    <a:pt x="69669" y="8310"/>
                  </a:lnTo>
                  <a:lnTo>
                    <a:pt x="78378" y="6666"/>
                  </a:lnTo>
                  <a:lnTo>
                    <a:pt x="93617" y="6286"/>
                  </a:lnTo>
                  <a:lnTo>
                    <a:pt x="97972" y="4338"/>
                  </a:lnTo>
                  <a:lnTo>
                    <a:pt x="102326" y="1778"/>
                  </a:lnTo>
                  <a:lnTo>
                    <a:pt x="111035" y="135"/>
                  </a:lnTo>
                  <a:lnTo>
                    <a:pt x="113212" y="0"/>
                  </a:lnTo>
                  <a:lnTo>
                    <a:pt x="117566" y="1786"/>
                  </a:lnTo>
                  <a:lnTo>
                    <a:pt x="124098" y="62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1" name="SMARTInkShape-706"/>
            <p:cNvSpPr/>
            <p:nvPr/>
          </p:nvSpPr>
          <p:spPr>
            <a:xfrm>
              <a:off x="698865" y="3526971"/>
              <a:ext cx="463730" cy="52253"/>
            </a:xfrm>
            <a:custGeom>
              <a:avLst/>
              <a:gdLst/>
              <a:ahLst/>
              <a:cxnLst/>
              <a:rect l="0" t="0" r="0" b="0"/>
              <a:pathLst>
                <a:path w="463730" h="52253">
                  <a:moveTo>
                    <a:pt x="6529" y="52252"/>
                  </a:moveTo>
                  <a:lnTo>
                    <a:pt x="3062" y="52252"/>
                  </a:lnTo>
                  <a:lnTo>
                    <a:pt x="2040" y="51526"/>
                  </a:lnTo>
                  <a:lnTo>
                    <a:pt x="1360" y="50317"/>
                  </a:lnTo>
                  <a:lnTo>
                    <a:pt x="0" y="45728"/>
                  </a:lnTo>
                  <a:lnTo>
                    <a:pt x="5622" y="51344"/>
                  </a:lnTo>
                  <a:lnTo>
                    <a:pt x="6650" y="50921"/>
                  </a:lnTo>
                  <a:lnTo>
                    <a:pt x="11564" y="47583"/>
                  </a:lnTo>
                  <a:lnTo>
                    <a:pt x="19727" y="46088"/>
                  </a:lnTo>
                  <a:lnTo>
                    <a:pt x="50888" y="45723"/>
                  </a:lnTo>
                  <a:lnTo>
                    <a:pt x="83534" y="45720"/>
                  </a:lnTo>
                  <a:lnTo>
                    <a:pt x="112528" y="45720"/>
                  </a:lnTo>
                  <a:lnTo>
                    <a:pt x="128512" y="44995"/>
                  </a:lnTo>
                  <a:lnTo>
                    <a:pt x="144871" y="40097"/>
                  </a:lnTo>
                  <a:lnTo>
                    <a:pt x="177321" y="39212"/>
                  </a:lnTo>
                  <a:lnTo>
                    <a:pt x="207816" y="39189"/>
                  </a:lnTo>
                  <a:lnTo>
                    <a:pt x="238820" y="39189"/>
                  </a:lnTo>
                  <a:lnTo>
                    <a:pt x="269048" y="39189"/>
                  </a:lnTo>
                  <a:lnTo>
                    <a:pt x="282946" y="39189"/>
                  </a:lnTo>
                  <a:lnTo>
                    <a:pt x="287345" y="37254"/>
                  </a:lnTo>
                  <a:lnTo>
                    <a:pt x="289534" y="35722"/>
                  </a:lnTo>
                  <a:lnTo>
                    <a:pt x="299550" y="33566"/>
                  </a:lnTo>
                  <a:lnTo>
                    <a:pt x="328723" y="32665"/>
                  </a:lnTo>
                  <a:lnTo>
                    <a:pt x="333090" y="30725"/>
                  </a:lnTo>
                  <a:lnTo>
                    <a:pt x="338340" y="27035"/>
                  </a:lnTo>
                  <a:lnTo>
                    <a:pt x="344591" y="26306"/>
                  </a:lnTo>
                  <a:lnTo>
                    <a:pt x="376773" y="26126"/>
                  </a:lnTo>
                  <a:lnTo>
                    <a:pt x="385272" y="26126"/>
                  </a:lnTo>
                  <a:lnTo>
                    <a:pt x="391612" y="19864"/>
                  </a:lnTo>
                  <a:lnTo>
                    <a:pt x="414858" y="19594"/>
                  </a:lnTo>
                  <a:lnTo>
                    <a:pt x="418544" y="17660"/>
                  </a:lnTo>
                  <a:lnTo>
                    <a:pt x="424190" y="13332"/>
                  </a:lnTo>
                  <a:lnTo>
                    <a:pt x="442876" y="13065"/>
                  </a:lnTo>
                  <a:lnTo>
                    <a:pt x="443295" y="12339"/>
                  </a:lnTo>
                  <a:lnTo>
                    <a:pt x="443762" y="9596"/>
                  </a:lnTo>
                  <a:lnTo>
                    <a:pt x="444612" y="8575"/>
                  </a:lnTo>
                  <a:lnTo>
                    <a:pt x="447491" y="7440"/>
                  </a:lnTo>
                  <a:lnTo>
                    <a:pt x="456011" y="6611"/>
                  </a:lnTo>
                  <a:lnTo>
                    <a:pt x="456407" y="5859"/>
                  </a:lnTo>
                  <a:lnTo>
                    <a:pt x="456846" y="3088"/>
                  </a:lnTo>
                  <a:lnTo>
                    <a:pt x="457689" y="2059"/>
                  </a:lnTo>
                  <a:lnTo>
                    <a:pt x="46372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2" name="SMARTInkShape-707"/>
            <p:cNvSpPr/>
            <p:nvPr/>
          </p:nvSpPr>
          <p:spPr>
            <a:xfrm>
              <a:off x="1110343" y="3696789"/>
              <a:ext cx="143692" cy="143692"/>
            </a:xfrm>
            <a:custGeom>
              <a:avLst/>
              <a:gdLst/>
              <a:ahLst/>
              <a:cxnLst/>
              <a:rect l="0" t="0" r="0" b="0"/>
              <a:pathLst>
                <a:path w="143692" h="143692">
                  <a:moveTo>
                    <a:pt x="0" y="0"/>
                  </a:moveTo>
                  <a:lnTo>
                    <a:pt x="0" y="31661"/>
                  </a:lnTo>
                  <a:lnTo>
                    <a:pt x="0" y="64105"/>
                  </a:lnTo>
                  <a:lnTo>
                    <a:pt x="0" y="88080"/>
                  </a:lnTo>
                  <a:lnTo>
                    <a:pt x="1935" y="91882"/>
                  </a:lnTo>
                  <a:lnTo>
                    <a:pt x="5623" y="96768"/>
                  </a:lnTo>
                  <a:lnTo>
                    <a:pt x="6508" y="104202"/>
                  </a:lnTo>
                  <a:lnTo>
                    <a:pt x="12793" y="110757"/>
                  </a:lnTo>
                  <a:lnTo>
                    <a:pt x="13039" y="116633"/>
                  </a:lnTo>
                  <a:lnTo>
                    <a:pt x="13773" y="116943"/>
                  </a:lnTo>
                  <a:lnTo>
                    <a:pt x="19324" y="117541"/>
                  </a:lnTo>
                  <a:lnTo>
                    <a:pt x="24755" y="122049"/>
                  </a:lnTo>
                  <a:lnTo>
                    <a:pt x="31473" y="123827"/>
                  </a:lnTo>
                  <a:lnTo>
                    <a:pt x="38176" y="129696"/>
                  </a:lnTo>
                  <a:lnTo>
                    <a:pt x="44723" y="130546"/>
                  </a:lnTo>
                  <a:lnTo>
                    <a:pt x="48892" y="130604"/>
                  </a:lnTo>
                  <a:lnTo>
                    <a:pt x="50012" y="129886"/>
                  </a:lnTo>
                  <a:lnTo>
                    <a:pt x="50758" y="128682"/>
                  </a:lnTo>
                  <a:lnTo>
                    <a:pt x="51256" y="127154"/>
                  </a:lnTo>
                  <a:lnTo>
                    <a:pt x="52313" y="126135"/>
                  </a:lnTo>
                  <a:lnTo>
                    <a:pt x="58845" y="123550"/>
                  </a:lnTo>
                  <a:lnTo>
                    <a:pt x="63800" y="119661"/>
                  </a:lnTo>
                  <a:lnTo>
                    <a:pt x="69865" y="118186"/>
                  </a:lnTo>
                  <a:lnTo>
                    <a:pt x="80580" y="117647"/>
                  </a:lnTo>
                  <a:lnTo>
                    <a:pt x="82023" y="116894"/>
                  </a:lnTo>
                  <a:lnTo>
                    <a:pt x="82985" y="115666"/>
                  </a:lnTo>
                  <a:lnTo>
                    <a:pt x="83626" y="114122"/>
                  </a:lnTo>
                  <a:lnTo>
                    <a:pt x="84779" y="113092"/>
                  </a:lnTo>
                  <a:lnTo>
                    <a:pt x="91844" y="109505"/>
                  </a:lnTo>
                  <a:lnTo>
                    <a:pt x="96761" y="105491"/>
                  </a:lnTo>
                  <a:lnTo>
                    <a:pt x="101080" y="104795"/>
                  </a:lnTo>
                  <a:lnTo>
                    <a:pt x="102221" y="103972"/>
                  </a:lnTo>
                  <a:lnTo>
                    <a:pt x="102982" y="102697"/>
                  </a:lnTo>
                  <a:lnTo>
                    <a:pt x="103489" y="101122"/>
                  </a:lnTo>
                  <a:lnTo>
                    <a:pt x="104553" y="100071"/>
                  </a:lnTo>
                  <a:lnTo>
                    <a:pt x="111474" y="96451"/>
                  </a:lnTo>
                  <a:lnTo>
                    <a:pt x="116362" y="92430"/>
                  </a:lnTo>
                  <a:lnTo>
                    <a:pt x="117031" y="89945"/>
                  </a:lnTo>
                  <a:lnTo>
                    <a:pt x="117209" y="88266"/>
                  </a:lnTo>
                  <a:lnTo>
                    <a:pt x="118054" y="87146"/>
                  </a:lnTo>
                  <a:lnTo>
                    <a:pt x="120927" y="85903"/>
                  </a:lnTo>
                  <a:lnTo>
                    <a:pt x="121984" y="84846"/>
                  </a:lnTo>
                  <a:lnTo>
                    <a:pt x="123158" y="81736"/>
                  </a:lnTo>
                  <a:lnTo>
                    <a:pt x="124196" y="80616"/>
                  </a:lnTo>
                  <a:lnTo>
                    <a:pt x="127286" y="79372"/>
                  </a:lnTo>
                  <a:lnTo>
                    <a:pt x="128400" y="78314"/>
                  </a:lnTo>
                  <a:lnTo>
                    <a:pt x="130335" y="72841"/>
                  </a:lnTo>
                  <a:lnTo>
                    <a:pt x="130541" y="68673"/>
                  </a:lnTo>
                  <a:lnTo>
                    <a:pt x="132525" y="64872"/>
                  </a:lnTo>
                  <a:lnTo>
                    <a:pt x="136244" y="59985"/>
                  </a:lnTo>
                  <a:lnTo>
                    <a:pt x="136979" y="53806"/>
                  </a:lnTo>
                  <a:lnTo>
                    <a:pt x="137160" y="21833"/>
                  </a:lnTo>
                  <a:lnTo>
                    <a:pt x="137160" y="6531"/>
                  </a:lnTo>
                  <a:lnTo>
                    <a:pt x="137160" y="12154"/>
                  </a:lnTo>
                  <a:lnTo>
                    <a:pt x="142783" y="18606"/>
                  </a:lnTo>
                  <a:lnTo>
                    <a:pt x="143422" y="22768"/>
                  </a:lnTo>
                  <a:lnTo>
                    <a:pt x="143691" y="54515"/>
                  </a:lnTo>
                  <a:lnTo>
                    <a:pt x="143691" y="87085"/>
                  </a:lnTo>
                  <a:lnTo>
                    <a:pt x="143691" y="96681"/>
                  </a:lnTo>
                  <a:lnTo>
                    <a:pt x="139203" y="102931"/>
                  </a:lnTo>
                  <a:lnTo>
                    <a:pt x="137765" y="109036"/>
                  </a:lnTo>
                  <a:lnTo>
                    <a:pt x="137167" y="126545"/>
                  </a:lnTo>
                  <a:lnTo>
                    <a:pt x="136439" y="127906"/>
                  </a:lnTo>
                  <a:lnTo>
                    <a:pt x="135228" y="128814"/>
                  </a:lnTo>
                  <a:lnTo>
                    <a:pt x="133695" y="129418"/>
                  </a:lnTo>
                  <a:lnTo>
                    <a:pt x="132673" y="130548"/>
                  </a:lnTo>
                  <a:lnTo>
                    <a:pt x="130708" y="136859"/>
                  </a:lnTo>
                  <a:lnTo>
                    <a:pt x="130628" y="1436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3" name="SMARTInkShape-708"/>
            <p:cNvSpPr/>
            <p:nvPr/>
          </p:nvSpPr>
          <p:spPr>
            <a:xfrm>
              <a:off x="2116216" y="4245707"/>
              <a:ext cx="104469" cy="221791"/>
            </a:xfrm>
            <a:custGeom>
              <a:avLst/>
              <a:gdLst/>
              <a:ahLst/>
              <a:cxnLst/>
              <a:rect l="0" t="0" r="0" b="0"/>
              <a:pathLst>
                <a:path w="104469" h="221791">
                  <a:moveTo>
                    <a:pt x="97938" y="97693"/>
                  </a:moveTo>
                  <a:lnTo>
                    <a:pt x="69548" y="97693"/>
                  </a:lnTo>
                  <a:lnTo>
                    <a:pt x="65242" y="99628"/>
                  </a:lnTo>
                  <a:lnTo>
                    <a:pt x="60909" y="102181"/>
                  </a:lnTo>
                  <a:lnTo>
                    <a:pt x="52215" y="103821"/>
                  </a:lnTo>
                  <a:lnTo>
                    <a:pt x="50039" y="103955"/>
                  </a:lnTo>
                  <a:lnTo>
                    <a:pt x="45686" y="106040"/>
                  </a:lnTo>
                  <a:lnTo>
                    <a:pt x="41332" y="108660"/>
                  </a:lnTo>
                  <a:lnTo>
                    <a:pt x="34801" y="110860"/>
                  </a:lnTo>
                  <a:lnTo>
                    <a:pt x="28270" y="115061"/>
                  </a:lnTo>
                  <a:lnTo>
                    <a:pt x="23915" y="116298"/>
                  </a:lnTo>
                  <a:lnTo>
                    <a:pt x="22464" y="117353"/>
                  </a:lnTo>
                  <a:lnTo>
                    <a:pt x="21496" y="118782"/>
                  </a:lnTo>
                  <a:lnTo>
                    <a:pt x="19695" y="122306"/>
                  </a:lnTo>
                  <a:lnTo>
                    <a:pt x="16476" y="126291"/>
                  </a:lnTo>
                  <a:lnTo>
                    <a:pt x="12626" y="128546"/>
                  </a:lnTo>
                  <a:lnTo>
                    <a:pt x="8496" y="130274"/>
                  </a:lnTo>
                  <a:lnTo>
                    <a:pt x="4241" y="133460"/>
                  </a:lnTo>
                  <a:lnTo>
                    <a:pt x="1867" y="137296"/>
                  </a:lnTo>
                  <a:lnTo>
                    <a:pt x="342" y="145673"/>
                  </a:lnTo>
                  <a:lnTo>
                    <a:pt x="0" y="155192"/>
                  </a:lnTo>
                  <a:lnTo>
                    <a:pt x="8031" y="164489"/>
                  </a:lnTo>
                  <a:lnTo>
                    <a:pt x="9697" y="166171"/>
                  </a:lnTo>
                  <a:lnTo>
                    <a:pt x="13484" y="168042"/>
                  </a:lnTo>
                  <a:lnTo>
                    <a:pt x="22673" y="169451"/>
                  </a:lnTo>
                  <a:lnTo>
                    <a:pt x="34883" y="169531"/>
                  </a:lnTo>
                  <a:lnTo>
                    <a:pt x="39192" y="167600"/>
                  </a:lnTo>
                  <a:lnTo>
                    <a:pt x="43526" y="165048"/>
                  </a:lnTo>
                  <a:lnTo>
                    <a:pt x="50930" y="163276"/>
                  </a:lnTo>
                  <a:lnTo>
                    <a:pt x="57178" y="158571"/>
                  </a:lnTo>
                  <a:lnTo>
                    <a:pt x="63284" y="156372"/>
                  </a:lnTo>
                  <a:lnTo>
                    <a:pt x="80528" y="141147"/>
                  </a:lnTo>
                  <a:lnTo>
                    <a:pt x="82944" y="136842"/>
                  </a:lnTo>
                  <a:lnTo>
                    <a:pt x="84742" y="132509"/>
                  </a:lnTo>
                  <a:lnTo>
                    <a:pt x="89110" y="125990"/>
                  </a:lnTo>
                  <a:lnTo>
                    <a:pt x="91452" y="119463"/>
                  </a:lnTo>
                  <a:lnTo>
                    <a:pt x="95694" y="112207"/>
                  </a:lnTo>
                  <a:lnTo>
                    <a:pt x="103069" y="79580"/>
                  </a:lnTo>
                  <a:lnTo>
                    <a:pt x="104453" y="47089"/>
                  </a:lnTo>
                  <a:lnTo>
                    <a:pt x="104468" y="31135"/>
                  </a:lnTo>
                  <a:lnTo>
                    <a:pt x="102533" y="26262"/>
                  </a:lnTo>
                  <a:lnTo>
                    <a:pt x="98846" y="20688"/>
                  </a:lnTo>
                  <a:lnTo>
                    <a:pt x="98058" y="12392"/>
                  </a:lnTo>
                  <a:lnTo>
                    <a:pt x="97939" y="661"/>
                  </a:lnTo>
                  <a:lnTo>
                    <a:pt x="97213" y="348"/>
                  </a:lnTo>
                  <a:lnTo>
                    <a:pt x="94471" y="0"/>
                  </a:lnTo>
                  <a:lnTo>
                    <a:pt x="93450" y="633"/>
                  </a:lnTo>
                  <a:lnTo>
                    <a:pt x="92769" y="1780"/>
                  </a:lnTo>
                  <a:lnTo>
                    <a:pt x="91487" y="5991"/>
                  </a:lnTo>
                  <a:lnTo>
                    <a:pt x="91430" y="9643"/>
                  </a:lnTo>
                  <a:lnTo>
                    <a:pt x="90697" y="10690"/>
                  </a:lnTo>
                  <a:lnTo>
                    <a:pt x="89482" y="11388"/>
                  </a:lnTo>
                  <a:lnTo>
                    <a:pt x="87946" y="11854"/>
                  </a:lnTo>
                  <a:lnTo>
                    <a:pt x="86923" y="12889"/>
                  </a:lnTo>
                  <a:lnTo>
                    <a:pt x="85785" y="15976"/>
                  </a:lnTo>
                  <a:lnTo>
                    <a:pt x="84880" y="47758"/>
                  </a:lnTo>
                  <a:lnTo>
                    <a:pt x="84875" y="79344"/>
                  </a:lnTo>
                  <a:lnTo>
                    <a:pt x="84875" y="109576"/>
                  </a:lnTo>
                  <a:lnTo>
                    <a:pt x="84875" y="141945"/>
                  </a:lnTo>
                  <a:lnTo>
                    <a:pt x="84875" y="173839"/>
                  </a:lnTo>
                  <a:lnTo>
                    <a:pt x="84875" y="205288"/>
                  </a:lnTo>
                  <a:lnTo>
                    <a:pt x="84875" y="211176"/>
                  </a:lnTo>
                  <a:lnTo>
                    <a:pt x="86811" y="215379"/>
                  </a:lnTo>
                  <a:lnTo>
                    <a:pt x="91407" y="2217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4" name="SMARTInkShape-709"/>
            <p:cNvSpPr/>
            <p:nvPr/>
          </p:nvSpPr>
          <p:spPr>
            <a:xfrm>
              <a:off x="1730836" y="4284643"/>
              <a:ext cx="111028" cy="97945"/>
            </a:xfrm>
            <a:custGeom>
              <a:avLst/>
              <a:gdLst/>
              <a:ahLst/>
              <a:cxnLst/>
              <a:rect l="0" t="0" r="0" b="0"/>
              <a:pathLst>
                <a:path w="111028" h="97945">
                  <a:moveTo>
                    <a:pt x="45713" y="13037"/>
                  </a:moveTo>
                  <a:lnTo>
                    <a:pt x="27052" y="13037"/>
                  </a:lnTo>
                  <a:lnTo>
                    <a:pt x="9865" y="29291"/>
                  </a:lnTo>
                  <a:lnTo>
                    <a:pt x="8009" y="33082"/>
                  </a:lnTo>
                  <a:lnTo>
                    <a:pt x="5994" y="43576"/>
                  </a:lnTo>
                  <a:lnTo>
                    <a:pt x="1393" y="52237"/>
                  </a:lnTo>
                  <a:lnTo>
                    <a:pt x="0" y="74905"/>
                  </a:lnTo>
                  <a:lnTo>
                    <a:pt x="1931" y="78755"/>
                  </a:lnTo>
                  <a:lnTo>
                    <a:pt x="16230" y="94581"/>
                  </a:lnTo>
                  <a:lnTo>
                    <a:pt x="20030" y="96451"/>
                  </a:lnTo>
                  <a:lnTo>
                    <a:pt x="32533" y="97888"/>
                  </a:lnTo>
                  <a:lnTo>
                    <a:pt x="47970" y="97944"/>
                  </a:lnTo>
                  <a:lnTo>
                    <a:pt x="49395" y="97218"/>
                  </a:lnTo>
                  <a:lnTo>
                    <a:pt x="50344" y="96009"/>
                  </a:lnTo>
                  <a:lnTo>
                    <a:pt x="50978" y="94477"/>
                  </a:lnTo>
                  <a:lnTo>
                    <a:pt x="52126" y="93456"/>
                  </a:lnTo>
                  <a:lnTo>
                    <a:pt x="55336" y="92322"/>
                  </a:lnTo>
                  <a:lnTo>
                    <a:pt x="63310" y="90868"/>
                  </a:lnTo>
                  <a:lnTo>
                    <a:pt x="78380" y="80127"/>
                  </a:lnTo>
                  <a:lnTo>
                    <a:pt x="82729" y="78415"/>
                  </a:lnTo>
                  <a:lnTo>
                    <a:pt x="93610" y="69364"/>
                  </a:lnTo>
                  <a:lnTo>
                    <a:pt x="96029" y="65165"/>
                  </a:lnTo>
                  <a:lnTo>
                    <a:pt x="97830" y="60879"/>
                  </a:lnTo>
                  <a:lnTo>
                    <a:pt x="109211" y="45691"/>
                  </a:lnTo>
                  <a:lnTo>
                    <a:pt x="110788" y="34808"/>
                  </a:lnTo>
                  <a:lnTo>
                    <a:pt x="111027" y="7526"/>
                  </a:lnTo>
                  <a:lnTo>
                    <a:pt x="107559" y="3341"/>
                  </a:lnTo>
                  <a:lnTo>
                    <a:pt x="103922" y="1471"/>
                  </a:lnTo>
                  <a:lnTo>
                    <a:pt x="94845" y="62"/>
                  </a:lnTo>
                  <a:lnTo>
                    <a:pt x="88977" y="0"/>
                  </a:lnTo>
                  <a:lnTo>
                    <a:pt x="61127" y="7052"/>
                  </a:lnTo>
                  <a:lnTo>
                    <a:pt x="52278" y="11639"/>
                  </a:lnTo>
                  <a:close/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5" name="SMARTInkShape-710"/>
            <p:cNvSpPr/>
            <p:nvPr/>
          </p:nvSpPr>
          <p:spPr>
            <a:xfrm>
              <a:off x="1842158" y="4317274"/>
              <a:ext cx="149929" cy="78378"/>
            </a:xfrm>
            <a:custGeom>
              <a:avLst/>
              <a:gdLst/>
              <a:ahLst/>
              <a:cxnLst/>
              <a:rect l="0" t="0" r="0" b="0"/>
              <a:pathLst>
                <a:path w="149929" h="78378">
                  <a:moveTo>
                    <a:pt x="123802" y="6531"/>
                  </a:moveTo>
                  <a:lnTo>
                    <a:pt x="117294" y="24"/>
                  </a:lnTo>
                  <a:lnTo>
                    <a:pt x="84732" y="0"/>
                  </a:lnTo>
                  <a:lnTo>
                    <a:pt x="75634" y="0"/>
                  </a:lnTo>
                  <a:lnTo>
                    <a:pt x="54723" y="6652"/>
                  </a:lnTo>
                  <a:lnTo>
                    <a:pt x="26093" y="26050"/>
                  </a:lnTo>
                  <a:lnTo>
                    <a:pt x="16870" y="35111"/>
                  </a:lnTo>
                  <a:lnTo>
                    <a:pt x="14591" y="39312"/>
                  </a:lnTo>
                  <a:lnTo>
                    <a:pt x="13983" y="41448"/>
                  </a:lnTo>
                  <a:lnTo>
                    <a:pt x="12852" y="42872"/>
                  </a:lnTo>
                  <a:lnTo>
                    <a:pt x="8519" y="45602"/>
                  </a:lnTo>
                  <a:lnTo>
                    <a:pt x="369" y="58702"/>
                  </a:lnTo>
                  <a:lnTo>
                    <a:pt x="0" y="61892"/>
                  </a:lnTo>
                  <a:lnTo>
                    <a:pt x="627" y="63032"/>
                  </a:lnTo>
                  <a:lnTo>
                    <a:pt x="1771" y="63793"/>
                  </a:lnTo>
                  <a:lnTo>
                    <a:pt x="3260" y="64301"/>
                  </a:lnTo>
                  <a:lnTo>
                    <a:pt x="4252" y="65364"/>
                  </a:lnTo>
                  <a:lnTo>
                    <a:pt x="5354" y="68481"/>
                  </a:lnTo>
                  <a:lnTo>
                    <a:pt x="6374" y="69603"/>
                  </a:lnTo>
                  <a:lnTo>
                    <a:pt x="12837" y="72375"/>
                  </a:lnTo>
                  <a:lnTo>
                    <a:pt x="17788" y="76276"/>
                  </a:lnTo>
                  <a:lnTo>
                    <a:pt x="24628" y="78100"/>
                  </a:lnTo>
                  <a:lnTo>
                    <a:pt x="32777" y="73171"/>
                  </a:lnTo>
                  <a:lnTo>
                    <a:pt x="49796" y="71172"/>
                  </a:lnTo>
                  <a:lnTo>
                    <a:pt x="58491" y="64752"/>
                  </a:lnTo>
                  <a:lnTo>
                    <a:pt x="62843" y="61436"/>
                  </a:lnTo>
                  <a:lnTo>
                    <a:pt x="71551" y="57372"/>
                  </a:lnTo>
                  <a:lnTo>
                    <a:pt x="93591" y="36735"/>
                  </a:lnTo>
                  <a:lnTo>
                    <a:pt x="95861" y="32535"/>
                  </a:lnTo>
                  <a:lnTo>
                    <a:pt x="96466" y="30399"/>
                  </a:lnTo>
                  <a:lnTo>
                    <a:pt x="97595" y="28974"/>
                  </a:lnTo>
                  <a:lnTo>
                    <a:pt x="101926" y="26244"/>
                  </a:lnTo>
                  <a:lnTo>
                    <a:pt x="103194" y="23034"/>
                  </a:lnTo>
                  <a:lnTo>
                    <a:pt x="104257" y="21887"/>
                  </a:lnTo>
                  <a:lnTo>
                    <a:pt x="107375" y="20613"/>
                  </a:lnTo>
                  <a:lnTo>
                    <a:pt x="108496" y="19548"/>
                  </a:lnTo>
                  <a:lnTo>
                    <a:pt x="110444" y="14060"/>
                  </a:lnTo>
                  <a:lnTo>
                    <a:pt x="112543" y="13507"/>
                  </a:lnTo>
                  <a:lnTo>
                    <a:pt x="117268" y="13063"/>
                  </a:lnTo>
                  <a:lnTo>
                    <a:pt x="117270" y="44153"/>
                  </a:lnTo>
                  <a:lnTo>
                    <a:pt x="117270" y="48168"/>
                  </a:lnTo>
                  <a:lnTo>
                    <a:pt x="117996" y="49530"/>
                  </a:lnTo>
                  <a:lnTo>
                    <a:pt x="119206" y="50437"/>
                  </a:lnTo>
                  <a:lnTo>
                    <a:pt x="120738" y="51042"/>
                  </a:lnTo>
                  <a:lnTo>
                    <a:pt x="121759" y="52171"/>
                  </a:lnTo>
                  <a:lnTo>
                    <a:pt x="125334" y="59197"/>
                  </a:lnTo>
                  <a:lnTo>
                    <a:pt x="142406" y="77387"/>
                  </a:lnTo>
                  <a:lnTo>
                    <a:pt x="149928" y="783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6" name="SMARTInkShape-711"/>
            <p:cNvSpPr/>
            <p:nvPr/>
          </p:nvSpPr>
          <p:spPr>
            <a:xfrm>
              <a:off x="2037806" y="4323805"/>
              <a:ext cx="91441" cy="52253"/>
            </a:xfrm>
            <a:custGeom>
              <a:avLst/>
              <a:gdLst/>
              <a:ahLst/>
              <a:cxnLst/>
              <a:rect l="0" t="0" r="0" b="0"/>
              <a:pathLst>
                <a:path w="91441" h="52253">
                  <a:moveTo>
                    <a:pt x="6531" y="6532"/>
                  </a:moveTo>
                  <a:lnTo>
                    <a:pt x="908" y="6532"/>
                  </a:lnTo>
                  <a:lnTo>
                    <a:pt x="605" y="7258"/>
                  </a:lnTo>
                  <a:lnTo>
                    <a:pt x="0" y="39603"/>
                  </a:lnTo>
                  <a:lnTo>
                    <a:pt x="0" y="52252"/>
                  </a:lnTo>
                  <a:lnTo>
                    <a:pt x="0" y="46629"/>
                  </a:lnTo>
                  <a:lnTo>
                    <a:pt x="725" y="46326"/>
                  </a:lnTo>
                  <a:lnTo>
                    <a:pt x="3467" y="45990"/>
                  </a:lnTo>
                  <a:lnTo>
                    <a:pt x="4488" y="45174"/>
                  </a:lnTo>
                  <a:lnTo>
                    <a:pt x="7077" y="39085"/>
                  </a:lnTo>
                  <a:lnTo>
                    <a:pt x="29299" y="16421"/>
                  </a:lnTo>
                  <a:lnTo>
                    <a:pt x="33100" y="14555"/>
                  </a:lnTo>
                  <a:lnTo>
                    <a:pt x="35129" y="14059"/>
                  </a:lnTo>
                  <a:lnTo>
                    <a:pt x="36482" y="13001"/>
                  </a:lnTo>
                  <a:lnTo>
                    <a:pt x="37986" y="9891"/>
                  </a:lnTo>
                  <a:lnTo>
                    <a:pt x="39112" y="8772"/>
                  </a:lnTo>
                  <a:lnTo>
                    <a:pt x="42299" y="7527"/>
                  </a:lnTo>
                  <a:lnTo>
                    <a:pt x="56660" y="5865"/>
                  </a:lnTo>
                  <a:lnTo>
                    <a:pt x="65325" y="1374"/>
                  </a:lnTo>
                  <a:lnTo>
                    <a:pt x="9144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7" name="SMARTInkShape-712"/>
            <p:cNvSpPr/>
            <p:nvPr/>
          </p:nvSpPr>
          <p:spPr>
            <a:xfrm>
              <a:off x="1561011" y="4134394"/>
              <a:ext cx="163287" cy="241664"/>
            </a:xfrm>
            <a:custGeom>
              <a:avLst/>
              <a:gdLst/>
              <a:ahLst/>
              <a:cxnLst/>
              <a:rect l="0" t="0" r="0" b="0"/>
              <a:pathLst>
                <a:path w="163287" h="241664">
                  <a:moveTo>
                    <a:pt x="91440" y="0"/>
                  </a:moveTo>
                  <a:lnTo>
                    <a:pt x="85817" y="5623"/>
                  </a:lnTo>
                  <a:lnTo>
                    <a:pt x="85178" y="9730"/>
                  </a:lnTo>
                  <a:lnTo>
                    <a:pt x="84912" y="40732"/>
                  </a:lnTo>
                  <a:lnTo>
                    <a:pt x="84183" y="68157"/>
                  </a:lnTo>
                  <a:lnTo>
                    <a:pt x="76846" y="98011"/>
                  </a:lnTo>
                  <a:lnTo>
                    <a:pt x="73327" y="111046"/>
                  </a:lnTo>
                  <a:lnTo>
                    <a:pt x="70041" y="131992"/>
                  </a:lnTo>
                  <a:lnTo>
                    <a:pt x="66715" y="144096"/>
                  </a:lnTo>
                  <a:lnTo>
                    <a:pt x="65211" y="151854"/>
                  </a:lnTo>
                  <a:lnTo>
                    <a:pt x="59773" y="165104"/>
                  </a:lnTo>
                  <a:lnTo>
                    <a:pt x="58075" y="193580"/>
                  </a:lnTo>
                  <a:lnTo>
                    <a:pt x="53617" y="202438"/>
                  </a:lnTo>
                  <a:lnTo>
                    <a:pt x="52522" y="207708"/>
                  </a:lnTo>
                  <a:lnTo>
                    <a:pt x="47816" y="213964"/>
                  </a:lnTo>
                  <a:lnTo>
                    <a:pt x="45802" y="221710"/>
                  </a:lnTo>
                  <a:lnTo>
                    <a:pt x="39196" y="228592"/>
                  </a:lnTo>
                  <a:lnTo>
                    <a:pt x="39189" y="206722"/>
                  </a:lnTo>
                  <a:lnTo>
                    <a:pt x="41124" y="202428"/>
                  </a:lnTo>
                  <a:lnTo>
                    <a:pt x="43678" y="198099"/>
                  </a:lnTo>
                  <a:lnTo>
                    <a:pt x="45317" y="189407"/>
                  </a:lnTo>
                  <a:lnTo>
                    <a:pt x="45451" y="187232"/>
                  </a:lnTo>
                  <a:lnTo>
                    <a:pt x="47536" y="182879"/>
                  </a:lnTo>
                  <a:lnTo>
                    <a:pt x="56119" y="171994"/>
                  </a:lnTo>
                  <a:lnTo>
                    <a:pt x="58432" y="164576"/>
                  </a:lnTo>
                  <a:lnTo>
                    <a:pt x="74127" y="147966"/>
                  </a:lnTo>
                  <a:lnTo>
                    <a:pt x="78424" y="145592"/>
                  </a:lnTo>
                  <a:lnTo>
                    <a:pt x="80586" y="144958"/>
                  </a:lnTo>
                  <a:lnTo>
                    <a:pt x="82027" y="143810"/>
                  </a:lnTo>
                  <a:lnTo>
                    <a:pt x="84781" y="139453"/>
                  </a:lnTo>
                  <a:lnTo>
                    <a:pt x="87996" y="138179"/>
                  </a:lnTo>
                  <a:lnTo>
                    <a:pt x="113219" y="137168"/>
                  </a:lnTo>
                  <a:lnTo>
                    <a:pt x="117569" y="139099"/>
                  </a:lnTo>
                  <a:lnTo>
                    <a:pt x="121922" y="141650"/>
                  </a:lnTo>
                  <a:lnTo>
                    <a:pt x="130629" y="143288"/>
                  </a:lnTo>
                  <a:lnTo>
                    <a:pt x="132806" y="143423"/>
                  </a:lnTo>
                  <a:lnTo>
                    <a:pt x="137160" y="145508"/>
                  </a:lnTo>
                  <a:lnTo>
                    <a:pt x="141515" y="148128"/>
                  </a:lnTo>
                  <a:lnTo>
                    <a:pt x="145869" y="149291"/>
                  </a:lnTo>
                  <a:lnTo>
                    <a:pt x="147320" y="150328"/>
                  </a:lnTo>
                  <a:lnTo>
                    <a:pt x="148288" y="151744"/>
                  </a:lnTo>
                  <a:lnTo>
                    <a:pt x="150089" y="155253"/>
                  </a:lnTo>
                  <a:lnTo>
                    <a:pt x="162075" y="168553"/>
                  </a:lnTo>
                  <a:lnTo>
                    <a:pt x="162748" y="171190"/>
                  </a:lnTo>
                  <a:lnTo>
                    <a:pt x="163286" y="195648"/>
                  </a:lnTo>
                  <a:lnTo>
                    <a:pt x="159819" y="199323"/>
                  </a:lnTo>
                  <a:lnTo>
                    <a:pt x="156181" y="201074"/>
                  </a:lnTo>
                  <a:lnTo>
                    <a:pt x="147933" y="202198"/>
                  </a:lnTo>
                  <a:lnTo>
                    <a:pt x="146519" y="203015"/>
                  </a:lnTo>
                  <a:lnTo>
                    <a:pt x="145576" y="204287"/>
                  </a:lnTo>
                  <a:lnTo>
                    <a:pt x="144948" y="205860"/>
                  </a:lnTo>
                  <a:lnTo>
                    <a:pt x="143804" y="206909"/>
                  </a:lnTo>
                  <a:lnTo>
                    <a:pt x="140597" y="208073"/>
                  </a:lnTo>
                  <a:lnTo>
                    <a:pt x="128136" y="209547"/>
                  </a:lnTo>
                  <a:lnTo>
                    <a:pt x="117934" y="214139"/>
                  </a:lnTo>
                  <a:lnTo>
                    <a:pt x="99366" y="217350"/>
                  </a:lnTo>
                  <a:lnTo>
                    <a:pt x="93511" y="219971"/>
                  </a:lnTo>
                  <a:lnTo>
                    <a:pt x="63199" y="222740"/>
                  </a:lnTo>
                  <a:lnTo>
                    <a:pt x="50369" y="227685"/>
                  </a:lnTo>
                  <a:lnTo>
                    <a:pt x="37293" y="230415"/>
                  </a:lnTo>
                  <a:lnTo>
                    <a:pt x="27499" y="233734"/>
                  </a:lnTo>
                  <a:lnTo>
                    <a:pt x="8763" y="235803"/>
                  </a:lnTo>
                  <a:lnTo>
                    <a:pt x="0" y="2416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8" name="SMARTInkShape-713"/>
            <p:cNvSpPr/>
            <p:nvPr/>
          </p:nvSpPr>
          <p:spPr>
            <a:xfrm>
              <a:off x="1449977" y="4238897"/>
              <a:ext cx="117567" cy="13064"/>
            </a:xfrm>
            <a:custGeom>
              <a:avLst/>
              <a:gdLst/>
              <a:ahLst/>
              <a:cxnLst/>
              <a:rect l="0" t="0" r="0" b="0"/>
              <a:pathLst>
                <a:path w="117567" h="13064">
                  <a:moveTo>
                    <a:pt x="0" y="13063"/>
                  </a:moveTo>
                  <a:lnTo>
                    <a:pt x="0" y="9596"/>
                  </a:lnTo>
                  <a:lnTo>
                    <a:pt x="726" y="8574"/>
                  </a:lnTo>
                  <a:lnTo>
                    <a:pt x="1935" y="7893"/>
                  </a:lnTo>
                  <a:lnTo>
                    <a:pt x="6652" y="6711"/>
                  </a:lnTo>
                  <a:lnTo>
                    <a:pt x="18600" y="6533"/>
                  </a:lnTo>
                  <a:lnTo>
                    <a:pt x="32114" y="605"/>
                  </a:lnTo>
                  <a:lnTo>
                    <a:pt x="64026" y="0"/>
                  </a:lnTo>
                  <a:lnTo>
                    <a:pt x="96441" y="0"/>
                  </a:lnTo>
                  <a:lnTo>
                    <a:pt x="11756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9" name="SMARTInkShape-714"/>
            <p:cNvSpPr/>
            <p:nvPr/>
          </p:nvSpPr>
          <p:spPr>
            <a:xfrm>
              <a:off x="1182190" y="4193200"/>
              <a:ext cx="143691" cy="143670"/>
            </a:xfrm>
            <a:custGeom>
              <a:avLst/>
              <a:gdLst/>
              <a:ahLst/>
              <a:cxnLst/>
              <a:rect l="0" t="0" r="0" b="0"/>
              <a:pathLst>
                <a:path w="143691" h="143670">
                  <a:moveTo>
                    <a:pt x="104501" y="6508"/>
                  </a:moveTo>
                  <a:lnTo>
                    <a:pt x="104501" y="3042"/>
                  </a:lnTo>
                  <a:lnTo>
                    <a:pt x="103776" y="2020"/>
                  </a:lnTo>
                  <a:lnTo>
                    <a:pt x="102566" y="1339"/>
                  </a:lnTo>
                  <a:lnTo>
                    <a:pt x="98239" y="57"/>
                  </a:lnTo>
                  <a:lnTo>
                    <a:pt x="94582" y="0"/>
                  </a:lnTo>
                  <a:lnTo>
                    <a:pt x="93534" y="718"/>
                  </a:lnTo>
                  <a:lnTo>
                    <a:pt x="92836" y="1923"/>
                  </a:lnTo>
                  <a:lnTo>
                    <a:pt x="92370" y="3452"/>
                  </a:lnTo>
                  <a:lnTo>
                    <a:pt x="91334" y="4471"/>
                  </a:lnTo>
                  <a:lnTo>
                    <a:pt x="85897" y="6240"/>
                  </a:lnTo>
                  <a:lnTo>
                    <a:pt x="75903" y="6485"/>
                  </a:lnTo>
                  <a:lnTo>
                    <a:pt x="71713" y="8433"/>
                  </a:lnTo>
                  <a:lnTo>
                    <a:pt x="67432" y="10993"/>
                  </a:lnTo>
                  <a:lnTo>
                    <a:pt x="60941" y="13159"/>
                  </a:lnTo>
                  <a:lnTo>
                    <a:pt x="54422" y="17349"/>
                  </a:lnTo>
                  <a:lnTo>
                    <a:pt x="50070" y="18584"/>
                  </a:lnTo>
                  <a:lnTo>
                    <a:pt x="45718" y="23003"/>
                  </a:lnTo>
                  <a:lnTo>
                    <a:pt x="41364" y="28354"/>
                  </a:lnTo>
                  <a:lnTo>
                    <a:pt x="35558" y="32091"/>
                  </a:lnTo>
                  <a:lnTo>
                    <a:pt x="29571" y="41558"/>
                  </a:lnTo>
                  <a:lnTo>
                    <a:pt x="25721" y="43858"/>
                  </a:lnTo>
                  <a:lnTo>
                    <a:pt x="21591" y="45605"/>
                  </a:lnTo>
                  <a:lnTo>
                    <a:pt x="17336" y="48801"/>
                  </a:lnTo>
                  <a:lnTo>
                    <a:pt x="14961" y="54576"/>
                  </a:lnTo>
                  <a:lnTo>
                    <a:pt x="13180" y="61255"/>
                  </a:lnTo>
                  <a:lnTo>
                    <a:pt x="6123" y="71455"/>
                  </a:lnTo>
                  <a:lnTo>
                    <a:pt x="2721" y="76014"/>
                  </a:lnTo>
                  <a:lnTo>
                    <a:pt x="1208" y="80459"/>
                  </a:lnTo>
                  <a:lnTo>
                    <a:pt x="30" y="109853"/>
                  </a:lnTo>
                  <a:lnTo>
                    <a:pt x="0" y="127072"/>
                  </a:lnTo>
                  <a:lnTo>
                    <a:pt x="1934" y="130971"/>
                  </a:lnTo>
                  <a:lnTo>
                    <a:pt x="9728" y="140244"/>
                  </a:lnTo>
                  <a:lnTo>
                    <a:pt x="13515" y="142146"/>
                  </a:lnTo>
                  <a:lnTo>
                    <a:pt x="22704" y="143579"/>
                  </a:lnTo>
                  <a:lnTo>
                    <a:pt x="41389" y="143667"/>
                  </a:lnTo>
                  <a:lnTo>
                    <a:pt x="42832" y="142942"/>
                  </a:lnTo>
                  <a:lnTo>
                    <a:pt x="43794" y="141732"/>
                  </a:lnTo>
                  <a:lnTo>
                    <a:pt x="44436" y="140201"/>
                  </a:lnTo>
                  <a:lnTo>
                    <a:pt x="45589" y="139179"/>
                  </a:lnTo>
                  <a:lnTo>
                    <a:pt x="52654" y="135605"/>
                  </a:lnTo>
                  <a:lnTo>
                    <a:pt x="63189" y="126775"/>
                  </a:lnTo>
                  <a:lnTo>
                    <a:pt x="71855" y="122673"/>
                  </a:lnTo>
                  <a:lnTo>
                    <a:pt x="74028" y="120962"/>
                  </a:lnTo>
                  <a:lnTo>
                    <a:pt x="76444" y="117127"/>
                  </a:lnTo>
                  <a:lnTo>
                    <a:pt x="78243" y="113004"/>
                  </a:lnTo>
                  <a:lnTo>
                    <a:pt x="89623" y="97937"/>
                  </a:lnTo>
                  <a:lnTo>
                    <a:pt x="91357" y="93589"/>
                  </a:lnTo>
                  <a:lnTo>
                    <a:pt x="95688" y="87062"/>
                  </a:lnTo>
                  <a:lnTo>
                    <a:pt x="98020" y="80531"/>
                  </a:lnTo>
                  <a:lnTo>
                    <a:pt x="102258" y="74000"/>
                  </a:lnTo>
                  <a:lnTo>
                    <a:pt x="103837" y="66743"/>
                  </a:lnTo>
                  <a:lnTo>
                    <a:pt x="104500" y="34460"/>
                  </a:lnTo>
                  <a:lnTo>
                    <a:pt x="104501" y="32634"/>
                  </a:lnTo>
                  <a:lnTo>
                    <a:pt x="110125" y="38258"/>
                  </a:lnTo>
                  <a:lnTo>
                    <a:pt x="110764" y="42364"/>
                  </a:lnTo>
                  <a:lnTo>
                    <a:pt x="111009" y="54496"/>
                  </a:lnTo>
                  <a:lnTo>
                    <a:pt x="112958" y="58800"/>
                  </a:lnTo>
                  <a:lnTo>
                    <a:pt x="115517" y="63132"/>
                  </a:lnTo>
                  <a:lnTo>
                    <a:pt x="117160" y="71826"/>
                  </a:lnTo>
                  <a:lnTo>
                    <a:pt x="117484" y="80532"/>
                  </a:lnTo>
                  <a:lnTo>
                    <a:pt x="119464" y="84886"/>
                  </a:lnTo>
                  <a:lnTo>
                    <a:pt x="122037" y="89240"/>
                  </a:lnTo>
                  <a:lnTo>
                    <a:pt x="123689" y="97949"/>
                  </a:lnTo>
                  <a:lnTo>
                    <a:pt x="124015" y="106657"/>
                  </a:lnTo>
                  <a:lnTo>
                    <a:pt x="125995" y="111011"/>
                  </a:lnTo>
                  <a:lnTo>
                    <a:pt x="129712" y="116253"/>
                  </a:lnTo>
                  <a:lnTo>
                    <a:pt x="131172" y="122502"/>
                  </a:lnTo>
                  <a:lnTo>
                    <a:pt x="136227" y="129395"/>
                  </a:lnTo>
                  <a:lnTo>
                    <a:pt x="137134" y="136836"/>
                  </a:lnTo>
                  <a:lnTo>
                    <a:pt x="143690" y="1436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0" name="SMARTInkShape-715"/>
            <p:cNvSpPr/>
            <p:nvPr/>
          </p:nvSpPr>
          <p:spPr>
            <a:xfrm>
              <a:off x="1528354" y="4095205"/>
              <a:ext cx="58784" cy="274322"/>
            </a:xfrm>
            <a:custGeom>
              <a:avLst/>
              <a:gdLst/>
              <a:ahLst/>
              <a:cxnLst/>
              <a:rect l="0" t="0" r="0" b="0"/>
              <a:pathLst>
                <a:path w="58784" h="274322">
                  <a:moveTo>
                    <a:pt x="58783" y="0"/>
                  </a:moveTo>
                  <a:lnTo>
                    <a:pt x="58783" y="9730"/>
                  </a:lnTo>
                  <a:lnTo>
                    <a:pt x="56848" y="13517"/>
                  </a:lnTo>
                  <a:lnTo>
                    <a:pt x="55316" y="15543"/>
                  </a:lnTo>
                  <a:lnTo>
                    <a:pt x="53613" y="21665"/>
                  </a:lnTo>
                  <a:lnTo>
                    <a:pt x="51705" y="36424"/>
                  </a:lnTo>
                  <a:lnTo>
                    <a:pt x="47816" y="44821"/>
                  </a:lnTo>
                  <a:lnTo>
                    <a:pt x="43908" y="72964"/>
                  </a:lnTo>
                  <a:lnTo>
                    <a:pt x="40587" y="85240"/>
                  </a:lnTo>
                  <a:lnTo>
                    <a:pt x="37668" y="98070"/>
                  </a:lnTo>
                  <a:lnTo>
                    <a:pt x="34884" y="107450"/>
                  </a:lnTo>
                  <a:lnTo>
                    <a:pt x="28364" y="138011"/>
                  </a:lnTo>
                  <a:lnTo>
                    <a:pt x="22746" y="167886"/>
                  </a:lnTo>
                  <a:lnTo>
                    <a:pt x="14548" y="196357"/>
                  </a:lnTo>
                  <a:lnTo>
                    <a:pt x="13089" y="227607"/>
                  </a:lnTo>
                  <a:lnTo>
                    <a:pt x="11139" y="233723"/>
                  </a:lnTo>
                  <a:lnTo>
                    <a:pt x="8579" y="238860"/>
                  </a:lnTo>
                  <a:lnTo>
                    <a:pt x="6801" y="246823"/>
                  </a:lnTo>
                  <a:lnTo>
                    <a:pt x="2096" y="253138"/>
                  </a:lnTo>
                  <a:lnTo>
                    <a:pt x="932" y="257165"/>
                  </a:lnTo>
                  <a:lnTo>
                    <a:pt x="0" y="2743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1" name="SMARTInkShape-716"/>
            <p:cNvSpPr/>
            <p:nvPr/>
          </p:nvSpPr>
          <p:spPr>
            <a:xfrm>
              <a:off x="2566852" y="3768634"/>
              <a:ext cx="137161" cy="6532"/>
            </a:xfrm>
            <a:custGeom>
              <a:avLst/>
              <a:gdLst/>
              <a:ahLst/>
              <a:cxnLst/>
              <a:rect l="0" t="0" r="0" b="0"/>
              <a:pathLst>
                <a:path w="137161" h="6532">
                  <a:moveTo>
                    <a:pt x="0" y="6531"/>
                  </a:moveTo>
                  <a:lnTo>
                    <a:pt x="5623" y="6531"/>
                  </a:lnTo>
                  <a:lnTo>
                    <a:pt x="11566" y="2043"/>
                  </a:lnTo>
                  <a:lnTo>
                    <a:pt x="15542" y="908"/>
                  </a:lnTo>
                  <a:lnTo>
                    <a:pt x="47180" y="8"/>
                  </a:lnTo>
                  <a:lnTo>
                    <a:pt x="79640" y="0"/>
                  </a:lnTo>
                  <a:lnTo>
                    <a:pt x="111989" y="0"/>
                  </a:lnTo>
                  <a:lnTo>
                    <a:pt x="13716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2" name="SMARTInkShape-717"/>
            <p:cNvSpPr/>
            <p:nvPr/>
          </p:nvSpPr>
          <p:spPr>
            <a:xfrm>
              <a:off x="920931" y="4167051"/>
              <a:ext cx="222067" cy="156731"/>
            </a:xfrm>
            <a:custGeom>
              <a:avLst/>
              <a:gdLst/>
              <a:ahLst/>
              <a:cxnLst/>
              <a:rect l="0" t="0" r="0" b="0"/>
              <a:pathLst>
                <a:path w="222067" h="156731">
                  <a:moveTo>
                    <a:pt x="32657" y="0"/>
                  </a:moveTo>
                  <a:lnTo>
                    <a:pt x="26206" y="0"/>
                  </a:lnTo>
                  <a:lnTo>
                    <a:pt x="26126" y="28581"/>
                  </a:lnTo>
                  <a:lnTo>
                    <a:pt x="24191" y="32781"/>
                  </a:lnTo>
                  <a:lnTo>
                    <a:pt x="22659" y="34917"/>
                  </a:lnTo>
                  <a:lnTo>
                    <a:pt x="20503" y="44857"/>
                  </a:lnTo>
                  <a:lnTo>
                    <a:pt x="18885" y="76694"/>
                  </a:lnTo>
                  <a:lnTo>
                    <a:pt x="13670" y="95169"/>
                  </a:lnTo>
                  <a:lnTo>
                    <a:pt x="12353" y="116098"/>
                  </a:lnTo>
                  <a:lnTo>
                    <a:pt x="7139" y="129888"/>
                  </a:lnTo>
                  <a:lnTo>
                    <a:pt x="6556" y="142458"/>
                  </a:lnTo>
                  <a:lnTo>
                    <a:pt x="270" y="149922"/>
                  </a:lnTo>
                  <a:lnTo>
                    <a:pt x="1" y="156730"/>
                  </a:lnTo>
                  <a:lnTo>
                    <a:pt x="0" y="124896"/>
                  </a:lnTo>
                  <a:lnTo>
                    <a:pt x="1936" y="118888"/>
                  </a:lnTo>
                  <a:lnTo>
                    <a:pt x="4489" y="113800"/>
                  </a:lnTo>
                  <a:lnTo>
                    <a:pt x="14560" y="83387"/>
                  </a:lnTo>
                  <a:lnTo>
                    <a:pt x="18103" y="73330"/>
                  </a:lnTo>
                  <a:lnTo>
                    <a:pt x="19657" y="68151"/>
                  </a:lnTo>
                  <a:lnTo>
                    <a:pt x="37293" y="39604"/>
                  </a:lnTo>
                  <a:lnTo>
                    <a:pt x="37925" y="37288"/>
                  </a:lnTo>
                  <a:lnTo>
                    <a:pt x="39797" y="35745"/>
                  </a:lnTo>
                  <a:lnTo>
                    <a:pt x="47917" y="32847"/>
                  </a:lnTo>
                  <a:lnTo>
                    <a:pt x="49362" y="31332"/>
                  </a:lnTo>
                  <a:lnTo>
                    <a:pt x="50325" y="29597"/>
                  </a:lnTo>
                  <a:lnTo>
                    <a:pt x="58616" y="23687"/>
                  </a:lnTo>
                  <a:lnTo>
                    <a:pt x="83601" y="13364"/>
                  </a:lnTo>
                  <a:lnTo>
                    <a:pt x="100228" y="13071"/>
                  </a:lnTo>
                  <a:lnTo>
                    <a:pt x="101653" y="13794"/>
                  </a:lnTo>
                  <a:lnTo>
                    <a:pt x="102603" y="15002"/>
                  </a:lnTo>
                  <a:lnTo>
                    <a:pt x="103237" y="16533"/>
                  </a:lnTo>
                  <a:lnTo>
                    <a:pt x="104384" y="17554"/>
                  </a:lnTo>
                  <a:lnTo>
                    <a:pt x="107595" y="18687"/>
                  </a:lnTo>
                  <a:lnTo>
                    <a:pt x="108742" y="19715"/>
                  </a:lnTo>
                  <a:lnTo>
                    <a:pt x="116070" y="32792"/>
                  </a:lnTo>
                  <a:lnTo>
                    <a:pt x="117540" y="60694"/>
                  </a:lnTo>
                  <a:lnTo>
                    <a:pt x="115619" y="65196"/>
                  </a:lnTo>
                  <a:lnTo>
                    <a:pt x="111940" y="70533"/>
                  </a:lnTo>
                  <a:lnTo>
                    <a:pt x="111154" y="78778"/>
                  </a:lnTo>
                  <a:lnTo>
                    <a:pt x="111058" y="83698"/>
                  </a:lnTo>
                  <a:lnTo>
                    <a:pt x="110325" y="84102"/>
                  </a:lnTo>
                  <a:lnTo>
                    <a:pt x="107574" y="84550"/>
                  </a:lnTo>
                  <a:lnTo>
                    <a:pt x="106551" y="85395"/>
                  </a:lnTo>
                  <a:lnTo>
                    <a:pt x="104510" y="91415"/>
                  </a:lnTo>
                  <a:lnTo>
                    <a:pt x="104503" y="91440"/>
                  </a:lnTo>
                  <a:lnTo>
                    <a:pt x="107971" y="87973"/>
                  </a:lnTo>
                  <a:lnTo>
                    <a:pt x="109673" y="84336"/>
                  </a:lnTo>
                  <a:lnTo>
                    <a:pt x="110127" y="82350"/>
                  </a:lnTo>
                  <a:lnTo>
                    <a:pt x="111155" y="81026"/>
                  </a:lnTo>
                  <a:lnTo>
                    <a:pt x="114233" y="79555"/>
                  </a:lnTo>
                  <a:lnTo>
                    <a:pt x="115344" y="78437"/>
                  </a:lnTo>
                  <a:lnTo>
                    <a:pt x="116578" y="75259"/>
                  </a:lnTo>
                  <a:lnTo>
                    <a:pt x="118097" y="67306"/>
                  </a:lnTo>
                  <a:lnTo>
                    <a:pt x="128690" y="54413"/>
                  </a:lnTo>
                  <a:lnTo>
                    <a:pt x="140810" y="41365"/>
                  </a:lnTo>
                  <a:lnTo>
                    <a:pt x="142411" y="37011"/>
                  </a:lnTo>
                  <a:lnTo>
                    <a:pt x="144289" y="35560"/>
                  </a:lnTo>
                  <a:lnTo>
                    <a:pt x="152416" y="32792"/>
                  </a:lnTo>
                  <a:lnTo>
                    <a:pt x="153862" y="31295"/>
                  </a:lnTo>
                  <a:lnTo>
                    <a:pt x="159651" y="23680"/>
                  </a:lnTo>
                  <a:lnTo>
                    <a:pt x="163606" y="21410"/>
                  </a:lnTo>
                  <a:lnTo>
                    <a:pt x="174214" y="19108"/>
                  </a:lnTo>
                  <a:lnTo>
                    <a:pt x="181596" y="14003"/>
                  </a:lnTo>
                  <a:lnTo>
                    <a:pt x="188391" y="13145"/>
                  </a:lnTo>
                  <a:lnTo>
                    <a:pt x="194425" y="17568"/>
                  </a:lnTo>
                  <a:lnTo>
                    <a:pt x="201271" y="19328"/>
                  </a:lnTo>
                  <a:lnTo>
                    <a:pt x="201672" y="20143"/>
                  </a:lnTo>
                  <a:lnTo>
                    <a:pt x="202118" y="22983"/>
                  </a:lnTo>
                  <a:lnTo>
                    <a:pt x="202963" y="24031"/>
                  </a:lnTo>
                  <a:lnTo>
                    <a:pt x="208067" y="25850"/>
                  </a:lnTo>
                  <a:lnTo>
                    <a:pt x="208589" y="27939"/>
                  </a:lnTo>
                  <a:lnTo>
                    <a:pt x="208728" y="29512"/>
                  </a:lnTo>
                  <a:lnTo>
                    <a:pt x="210818" y="33195"/>
                  </a:lnTo>
                  <a:lnTo>
                    <a:pt x="220885" y="44462"/>
                  </a:lnTo>
                  <a:lnTo>
                    <a:pt x="222066" y="74915"/>
                  </a:lnTo>
                  <a:lnTo>
                    <a:pt x="214991" y="96236"/>
                  </a:lnTo>
                  <a:lnTo>
                    <a:pt x="211102" y="102457"/>
                  </a:lnTo>
                  <a:lnTo>
                    <a:pt x="209420" y="111060"/>
                  </a:lnTo>
                  <a:lnTo>
                    <a:pt x="209088" y="119748"/>
                  </a:lnTo>
                  <a:lnTo>
                    <a:pt x="207107" y="124099"/>
                  </a:lnTo>
                  <a:lnTo>
                    <a:pt x="203390" y="129339"/>
                  </a:lnTo>
                  <a:lnTo>
                    <a:pt x="202555" y="136139"/>
                  </a:lnTo>
                  <a:lnTo>
                    <a:pt x="202475" y="1502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3" name="SMARTInkShape-718"/>
            <p:cNvSpPr/>
            <p:nvPr/>
          </p:nvSpPr>
          <p:spPr>
            <a:xfrm>
              <a:off x="1371600" y="4212771"/>
              <a:ext cx="78378" cy="137079"/>
            </a:xfrm>
            <a:custGeom>
              <a:avLst/>
              <a:gdLst/>
              <a:ahLst/>
              <a:cxnLst/>
              <a:rect l="0" t="0" r="0" b="0"/>
              <a:pathLst>
                <a:path w="78378" h="137079">
                  <a:moveTo>
                    <a:pt x="26126" y="19594"/>
                  </a:moveTo>
                  <a:lnTo>
                    <a:pt x="26126" y="45113"/>
                  </a:lnTo>
                  <a:lnTo>
                    <a:pt x="24190" y="51013"/>
                  </a:lnTo>
                  <a:lnTo>
                    <a:pt x="21637" y="56056"/>
                  </a:lnTo>
                  <a:lnTo>
                    <a:pt x="19863" y="67419"/>
                  </a:lnTo>
                  <a:lnTo>
                    <a:pt x="19596" y="100068"/>
                  </a:lnTo>
                  <a:lnTo>
                    <a:pt x="17660" y="104467"/>
                  </a:lnTo>
                  <a:lnTo>
                    <a:pt x="15106" y="108842"/>
                  </a:lnTo>
                  <a:lnTo>
                    <a:pt x="13467" y="117563"/>
                  </a:lnTo>
                  <a:lnTo>
                    <a:pt x="13063" y="136226"/>
                  </a:lnTo>
                  <a:lnTo>
                    <a:pt x="12337" y="136537"/>
                  </a:lnTo>
                  <a:lnTo>
                    <a:pt x="7439" y="137078"/>
                  </a:lnTo>
                  <a:lnTo>
                    <a:pt x="7136" y="136379"/>
                  </a:lnTo>
                  <a:lnTo>
                    <a:pt x="6539" y="127240"/>
                  </a:lnTo>
                  <a:lnTo>
                    <a:pt x="5810" y="126192"/>
                  </a:lnTo>
                  <a:lnTo>
                    <a:pt x="4599" y="125494"/>
                  </a:lnTo>
                  <a:lnTo>
                    <a:pt x="3066" y="125029"/>
                  </a:lnTo>
                  <a:lnTo>
                    <a:pt x="2044" y="123993"/>
                  </a:lnTo>
                  <a:lnTo>
                    <a:pt x="908" y="120906"/>
                  </a:lnTo>
                  <a:lnTo>
                    <a:pt x="7" y="89335"/>
                  </a:lnTo>
                  <a:lnTo>
                    <a:pt x="0" y="63138"/>
                  </a:lnTo>
                  <a:lnTo>
                    <a:pt x="1935" y="58783"/>
                  </a:lnTo>
                  <a:lnTo>
                    <a:pt x="4489" y="54429"/>
                  </a:lnTo>
                  <a:lnTo>
                    <a:pt x="5623" y="50075"/>
                  </a:lnTo>
                  <a:lnTo>
                    <a:pt x="6652" y="48623"/>
                  </a:lnTo>
                  <a:lnTo>
                    <a:pt x="8063" y="47655"/>
                  </a:lnTo>
                  <a:lnTo>
                    <a:pt x="9730" y="47010"/>
                  </a:lnTo>
                  <a:lnTo>
                    <a:pt x="10841" y="45129"/>
                  </a:lnTo>
                  <a:lnTo>
                    <a:pt x="13130" y="36998"/>
                  </a:lnTo>
                  <a:lnTo>
                    <a:pt x="14559" y="35551"/>
                  </a:lnTo>
                  <a:lnTo>
                    <a:pt x="26257" y="27742"/>
                  </a:lnTo>
                  <a:lnTo>
                    <a:pt x="30538" y="26119"/>
                  </a:lnTo>
                  <a:lnTo>
                    <a:pt x="61173" y="4060"/>
                  </a:lnTo>
                  <a:lnTo>
                    <a:pt x="7837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4" name="SMARTInkShape-719"/>
            <p:cNvSpPr/>
            <p:nvPr/>
          </p:nvSpPr>
          <p:spPr>
            <a:xfrm>
              <a:off x="2756263" y="3664131"/>
              <a:ext cx="156755" cy="248196"/>
            </a:xfrm>
            <a:custGeom>
              <a:avLst/>
              <a:gdLst/>
              <a:ahLst/>
              <a:cxnLst/>
              <a:rect l="0" t="0" r="0" b="0"/>
              <a:pathLst>
                <a:path w="156755" h="248196">
                  <a:moveTo>
                    <a:pt x="156754" y="52252"/>
                  </a:moveTo>
                  <a:lnTo>
                    <a:pt x="156754" y="29277"/>
                  </a:lnTo>
                  <a:lnTo>
                    <a:pt x="154819" y="25591"/>
                  </a:lnTo>
                  <a:lnTo>
                    <a:pt x="151131" y="20779"/>
                  </a:lnTo>
                  <a:lnTo>
                    <a:pt x="148691" y="20121"/>
                  </a:lnTo>
                  <a:lnTo>
                    <a:pt x="147024" y="19946"/>
                  </a:lnTo>
                  <a:lnTo>
                    <a:pt x="145913" y="19103"/>
                  </a:lnTo>
                  <a:lnTo>
                    <a:pt x="144679" y="16232"/>
                  </a:lnTo>
                  <a:lnTo>
                    <a:pt x="143624" y="15175"/>
                  </a:lnTo>
                  <a:lnTo>
                    <a:pt x="136716" y="11545"/>
                  </a:lnTo>
                  <a:lnTo>
                    <a:pt x="125651" y="2239"/>
                  </a:lnTo>
                  <a:lnTo>
                    <a:pt x="119558" y="664"/>
                  </a:lnTo>
                  <a:lnTo>
                    <a:pt x="87627" y="0"/>
                  </a:lnTo>
                  <a:lnTo>
                    <a:pt x="85266" y="0"/>
                  </a:lnTo>
                  <a:lnTo>
                    <a:pt x="79764" y="4489"/>
                  </a:lnTo>
                  <a:lnTo>
                    <a:pt x="73789" y="6652"/>
                  </a:lnTo>
                  <a:lnTo>
                    <a:pt x="62220" y="16238"/>
                  </a:lnTo>
                  <a:lnTo>
                    <a:pt x="60311" y="20038"/>
                  </a:lnTo>
                  <a:lnTo>
                    <a:pt x="59801" y="22068"/>
                  </a:lnTo>
                  <a:lnTo>
                    <a:pt x="53747" y="32696"/>
                  </a:lnTo>
                  <a:lnTo>
                    <a:pt x="53249" y="34861"/>
                  </a:lnTo>
                  <a:lnTo>
                    <a:pt x="47213" y="45724"/>
                  </a:lnTo>
                  <a:lnTo>
                    <a:pt x="46716" y="47900"/>
                  </a:lnTo>
                  <a:lnTo>
                    <a:pt x="40682" y="58783"/>
                  </a:lnTo>
                  <a:lnTo>
                    <a:pt x="38659" y="69669"/>
                  </a:lnTo>
                  <a:lnTo>
                    <a:pt x="34058" y="78377"/>
                  </a:lnTo>
                  <a:lnTo>
                    <a:pt x="33591" y="80554"/>
                  </a:lnTo>
                  <a:lnTo>
                    <a:pt x="21086" y="109672"/>
                  </a:lnTo>
                  <a:lnTo>
                    <a:pt x="19532" y="114783"/>
                  </a:lnTo>
                  <a:lnTo>
                    <a:pt x="14556" y="123978"/>
                  </a:lnTo>
                  <a:lnTo>
                    <a:pt x="11259" y="142319"/>
                  </a:lnTo>
                  <a:lnTo>
                    <a:pt x="8632" y="147436"/>
                  </a:lnTo>
                  <a:lnTo>
                    <a:pt x="7154" y="155122"/>
                  </a:lnTo>
                  <a:lnTo>
                    <a:pt x="6536" y="187180"/>
                  </a:lnTo>
                  <a:lnTo>
                    <a:pt x="6531" y="217984"/>
                  </a:lnTo>
                  <a:lnTo>
                    <a:pt x="6531" y="241367"/>
                  </a:lnTo>
                  <a:lnTo>
                    <a:pt x="0" y="2481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5" name="SMARTInkShape-720"/>
            <p:cNvSpPr/>
            <p:nvPr/>
          </p:nvSpPr>
          <p:spPr>
            <a:xfrm>
              <a:off x="2645228" y="3624966"/>
              <a:ext cx="104504" cy="274298"/>
            </a:xfrm>
            <a:custGeom>
              <a:avLst/>
              <a:gdLst/>
              <a:ahLst/>
              <a:cxnLst/>
              <a:rect l="0" t="0" r="0" b="0"/>
              <a:pathLst>
                <a:path w="104504" h="274298">
                  <a:moveTo>
                    <a:pt x="104503" y="52228"/>
                  </a:moveTo>
                  <a:lnTo>
                    <a:pt x="104503" y="42499"/>
                  </a:lnTo>
                  <a:lnTo>
                    <a:pt x="103778" y="41387"/>
                  </a:lnTo>
                  <a:lnTo>
                    <a:pt x="102568" y="40647"/>
                  </a:lnTo>
                  <a:lnTo>
                    <a:pt x="101036" y="40153"/>
                  </a:lnTo>
                  <a:lnTo>
                    <a:pt x="100015" y="39098"/>
                  </a:lnTo>
                  <a:lnTo>
                    <a:pt x="98241" y="33629"/>
                  </a:lnTo>
                  <a:lnTo>
                    <a:pt x="98052" y="29461"/>
                  </a:lnTo>
                  <a:lnTo>
                    <a:pt x="97299" y="28341"/>
                  </a:lnTo>
                  <a:lnTo>
                    <a:pt x="96072" y="27595"/>
                  </a:lnTo>
                  <a:lnTo>
                    <a:pt x="94528" y="27098"/>
                  </a:lnTo>
                  <a:lnTo>
                    <a:pt x="93499" y="26040"/>
                  </a:lnTo>
                  <a:lnTo>
                    <a:pt x="91712" y="20567"/>
                  </a:lnTo>
                  <a:lnTo>
                    <a:pt x="91521" y="16399"/>
                  </a:lnTo>
                  <a:lnTo>
                    <a:pt x="90768" y="15279"/>
                  </a:lnTo>
                  <a:lnTo>
                    <a:pt x="89541" y="14532"/>
                  </a:lnTo>
                  <a:lnTo>
                    <a:pt x="87997" y="14035"/>
                  </a:lnTo>
                  <a:lnTo>
                    <a:pt x="86968" y="12977"/>
                  </a:lnTo>
                  <a:lnTo>
                    <a:pt x="85824" y="9867"/>
                  </a:lnTo>
                  <a:lnTo>
                    <a:pt x="84793" y="8747"/>
                  </a:lnTo>
                  <a:lnTo>
                    <a:pt x="81713" y="7503"/>
                  </a:lnTo>
                  <a:lnTo>
                    <a:pt x="62861" y="6516"/>
                  </a:lnTo>
                  <a:lnTo>
                    <a:pt x="61502" y="5787"/>
                  </a:lnTo>
                  <a:lnTo>
                    <a:pt x="60595" y="4576"/>
                  </a:lnTo>
                  <a:lnTo>
                    <a:pt x="59992" y="3043"/>
                  </a:lnTo>
                  <a:lnTo>
                    <a:pt x="58863" y="2021"/>
                  </a:lnTo>
                  <a:lnTo>
                    <a:pt x="55674" y="885"/>
                  </a:lnTo>
                  <a:lnTo>
                    <a:pt x="42612" y="0"/>
                  </a:lnTo>
                  <a:lnTo>
                    <a:pt x="41471" y="718"/>
                  </a:lnTo>
                  <a:lnTo>
                    <a:pt x="40710" y="1922"/>
                  </a:lnTo>
                  <a:lnTo>
                    <a:pt x="40203" y="3451"/>
                  </a:lnTo>
                  <a:lnTo>
                    <a:pt x="39139" y="4470"/>
                  </a:lnTo>
                  <a:lnTo>
                    <a:pt x="32953" y="6428"/>
                  </a:lnTo>
                  <a:lnTo>
                    <a:pt x="27502" y="10981"/>
                  </a:lnTo>
                  <a:lnTo>
                    <a:pt x="23593" y="12125"/>
                  </a:lnTo>
                  <a:lnTo>
                    <a:pt x="22260" y="13156"/>
                  </a:lnTo>
                  <a:lnTo>
                    <a:pt x="20780" y="16236"/>
                  </a:lnTo>
                  <a:lnTo>
                    <a:pt x="19659" y="17348"/>
                  </a:lnTo>
                  <a:lnTo>
                    <a:pt x="16479" y="18583"/>
                  </a:lnTo>
                  <a:lnTo>
                    <a:pt x="15340" y="19638"/>
                  </a:lnTo>
                  <a:lnTo>
                    <a:pt x="14075" y="22745"/>
                  </a:lnTo>
                  <a:lnTo>
                    <a:pt x="12356" y="37611"/>
                  </a:lnTo>
                  <a:lnTo>
                    <a:pt x="7442" y="44489"/>
                  </a:lnTo>
                  <a:lnTo>
                    <a:pt x="5986" y="50673"/>
                  </a:lnTo>
                  <a:lnTo>
                    <a:pt x="2096" y="56767"/>
                  </a:lnTo>
                  <a:lnTo>
                    <a:pt x="415" y="65327"/>
                  </a:lnTo>
                  <a:lnTo>
                    <a:pt x="0" y="97984"/>
                  </a:lnTo>
                  <a:lnTo>
                    <a:pt x="0" y="130605"/>
                  </a:lnTo>
                  <a:lnTo>
                    <a:pt x="0" y="155441"/>
                  </a:lnTo>
                  <a:lnTo>
                    <a:pt x="5624" y="167865"/>
                  </a:lnTo>
                  <a:lnTo>
                    <a:pt x="6527" y="200233"/>
                  </a:lnTo>
                  <a:lnTo>
                    <a:pt x="6532" y="217689"/>
                  </a:lnTo>
                  <a:lnTo>
                    <a:pt x="7257" y="219141"/>
                  </a:lnTo>
                  <a:lnTo>
                    <a:pt x="8467" y="220109"/>
                  </a:lnTo>
                  <a:lnTo>
                    <a:pt x="9999" y="220755"/>
                  </a:lnTo>
                  <a:lnTo>
                    <a:pt x="11020" y="221910"/>
                  </a:lnTo>
                  <a:lnTo>
                    <a:pt x="12155" y="225130"/>
                  </a:lnTo>
                  <a:lnTo>
                    <a:pt x="13063" y="256184"/>
                  </a:lnTo>
                  <a:lnTo>
                    <a:pt x="13063" y="2742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6" name="SMARTInkShape-721"/>
            <p:cNvSpPr/>
            <p:nvPr/>
          </p:nvSpPr>
          <p:spPr>
            <a:xfrm>
              <a:off x="2423242" y="3755841"/>
              <a:ext cx="156593" cy="143415"/>
            </a:xfrm>
            <a:custGeom>
              <a:avLst/>
              <a:gdLst/>
              <a:ahLst/>
              <a:cxnLst/>
              <a:rect l="0" t="0" r="0" b="0"/>
              <a:pathLst>
                <a:path w="156593" h="143415">
                  <a:moveTo>
                    <a:pt x="84826" y="12793"/>
                  </a:moveTo>
                  <a:lnTo>
                    <a:pt x="78564" y="12793"/>
                  </a:lnTo>
                  <a:lnTo>
                    <a:pt x="78319" y="7170"/>
                  </a:lnTo>
                  <a:lnTo>
                    <a:pt x="77585" y="6867"/>
                  </a:lnTo>
                  <a:lnTo>
                    <a:pt x="62036" y="6262"/>
                  </a:lnTo>
                  <a:lnTo>
                    <a:pt x="60924" y="5536"/>
                  </a:lnTo>
                  <a:lnTo>
                    <a:pt x="60183" y="4327"/>
                  </a:lnTo>
                  <a:lnTo>
                    <a:pt x="59689" y="2795"/>
                  </a:lnTo>
                  <a:lnTo>
                    <a:pt x="58634" y="1773"/>
                  </a:lnTo>
                  <a:lnTo>
                    <a:pt x="53164" y="0"/>
                  </a:lnTo>
                  <a:lnTo>
                    <a:pt x="46633" y="5378"/>
                  </a:lnTo>
                  <a:lnTo>
                    <a:pt x="40102" y="6184"/>
                  </a:lnTo>
                  <a:lnTo>
                    <a:pt x="34089" y="10735"/>
                  </a:lnTo>
                  <a:lnTo>
                    <a:pt x="30103" y="11878"/>
                  </a:lnTo>
                  <a:lnTo>
                    <a:pt x="28750" y="12909"/>
                  </a:lnTo>
                  <a:lnTo>
                    <a:pt x="22682" y="22499"/>
                  </a:lnTo>
                  <a:lnTo>
                    <a:pt x="18986" y="24364"/>
                  </a:lnTo>
                  <a:lnTo>
                    <a:pt x="16984" y="24861"/>
                  </a:lnTo>
                  <a:lnTo>
                    <a:pt x="15650" y="26645"/>
                  </a:lnTo>
                  <a:lnTo>
                    <a:pt x="13332" y="37016"/>
                  </a:lnTo>
                  <a:lnTo>
                    <a:pt x="7857" y="45773"/>
                  </a:lnTo>
                  <a:lnTo>
                    <a:pt x="5909" y="56378"/>
                  </a:lnTo>
                  <a:lnTo>
                    <a:pt x="1316" y="65053"/>
                  </a:lnTo>
                  <a:lnTo>
                    <a:pt x="0" y="80285"/>
                  </a:lnTo>
                  <a:lnTo>
                    <a:pt x="1890" y="84639"/>
                  </a:lnTo>
                  <a:lnTo>
                    <a:pt x="4423" y="88993"/>
                  </a:lnTo>
                  <a:lnTo>
                    <a:pt x="6183" y="96412"/>
                  </a:lnTo>
                  <a:lnTo>
                    <a:pt x="10885" y="102661"/>
                  </a:lnTo>
                  <a:lnTo>
                    <a:pt x="12050" y="106679"/>
                  </a:lnTo>
                  <a:lnTo>
                    <a:pt x="13085" y="108041"/>
                  </a:lnTo>
                  <a:lnTo>
                    <a:pt x="17286" y="110683"/>
                  </a:lnTo>
                  <a:lnTo>
                    <a:pt x="18522" y="113874"/>
                  </a:lnTo>
                  <a:lnTo>
                    <a:pt x="19578" y="115014"/>
                  </a:lnTo>
                  <a:lnTo>
                    <a:pt x="32706" y="122332"/>
                  </a:lnTo>
                  <a:lnTo>
                    <a:pt x="34840" y="122831"/>
                  </a:lnTo>
                  <a:lnTo>
                    <a:pt x="45649" y="128866"/>
                  </a:lnTo>
                  <a:lnTo>
                    <a:pt x="47823" y="129363"/>
                  </a:lnTo>
                  <a:lnTo>
                    <a:pt x="58702" y="135397"/>
                  </a:lnTo>
                  <a:lnTo>
                    <a:pt x="60878" y="135895"/>
                  </a:lnTo>
                  <a:lnTo>
                    <a:pt x="71764" y="141929"/>
                  </a:lnTo>
                  <a:lnTo>
                    <a:pt x="100067" y="143414"/>
                  </a:lnTo>
                  <a:lnTo>
                    <a:pt x="101518" y="142691"/>
                  </a:lnTo>
                  <a:lnTo>
                    <a:pt x="102486" y="141483"/>
                  </a:lnTo>
                  <a:lnTo>
                    <a:pt x="103131" y="139952"/>
                  </a:lnTo>
                  <a:lnTo>
                    <a:pt x="104287" y="138931"/>
                  </a:lnTo>
                  <a:lnTo>
                    <a:pt x="107506" y="137798"/>
                  </a:lnTo>
                  <a:lnTo>
                    <a:pt x="115486" y="136344"/>
                  </a:lnTo>
                  <a:lnTo>
                    <a:pt x="121891" y="132455"/>
                  </a:lnTo>
                  <a:lnTo>
                    <a:pt x="126216" y="131291"/>
                  </a:lnTo>
                  <a:lnTo>
                    <a:pt x="127660" y="130254"/>
                  </a:lnTo>
                  <a:lnTo>
                    <a:pt x="128622" y="128838"/>
                  </a:lnTo>
                  <a:lnTo>
                    <a:pt x="129263" y="127168"/>
                  </a:lnTo>
                  <a:lnTo>
                    <a:pt x="130417" y="126054"/>
                  </a:lnTo>
                  <a:lnTo>
                    <a:pt x="137482" y="122332"/>
                  </a:lnTo>
                  <a:lnTo>
                    <a:pt x="146718" y="114124"/>
                  </a:lnTo>
                  <a:lnTo>
                    <a:pt x="148620" y="110323"/>
                  </a:lnTo>
                  <a:lnTo>
                    <a:pt x="150007" y="97663"/>
                  </a:lnTo>
                  <a:lnTo>
                    <a:pt x="150052" y="95499"/>
                  </a:lnTo>
                  <a:lnTo>
                    <a:pt x="150807" y="94056"/>
                  </a:lnTo>
                  <a:lnTo>
                    <a:pt x="152037" y="93094"/>
                  </a:lnTo>
                  <a:lnTo>
                    <a:pt x="153582" y="92453"/>
                  </a:lnTo>
                  <a:lnTo>
                    <a:pt x="154612" y="91299"/>
                  </a:lnTo>
                  <a:lnTo>
                    <a:pt x="155756" y="88083"/>
                  </a:lnTo>
                  <a:lnTo>
                    <a:pt x="156592" y="79318"/>
                  </a:lnTo>
                  <a:lnTo>
                    <a:pt x="152167" y="73132"/>
                  </a:lnTo>
                  <a:lnTo>
                    <a:pt x="150741" y="67038"/>
                  </a:lnTo>
                  <a:lnTo>
                    <a:pt x="150220" y="59779"/>
                  </a:lnTo>
                  <a:lnTo>
                    <a:pt x="140413" y="48816"/>
                  </a:lnTo>
                  <a:lnTo>
                    <a:pt x="136625" y="46946"/>
                  </a:lnTo>
                  <a:lnTo>
                    <a:pt x="134599" y="46448"/>
                  </a:lnTo>
                  <a:lnTo>
                    <a:pt x="133248" y="45390"/>
                  </a:lnTo>
                  <a:lnTo>
                    <a:pt x="131747" y="42279"/>
                  </a:lnTo>
                  <a:lnTo>
                    <a:pt x="130621" y="41159"/>
                  </a:lnTo>
                  <a:lnTo>
                    <a:pt x="118692" y="33383"/>
                  </a:lnTo>
                  <a:lnTo>
                    <a:pt x="112508" y="28096"/>
                  </a:lnTo>
                  <a:lnTo>
                    <a:pt x="106414" y="26519"/>
                  </a:lnTo>
                  <a:lnTo>
                    <a:pt x="95688" y="25943"/>
                  </a:lnTo>
                  <a:lnTo>
                    <a:pt x="91347" y="23960"/>
                  </a:lnTo>
                  <a:lnTo>
                    <a:pt x="86999" y="21385"/>
                  </a:lnTo>
                  <a:lnTo>
                    <a:pt x="78294" y="19731"/>
                  </a:lnTo>
                  <a:lnTo>
                    <a:pt x="52170" y="193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7" name="SMARTInkShape-722"/>
            <p:cNvSpPr/>
            <p:nvPr/>
          </p:nvSpPr>
          <p:spPr>
            <a:xfrm>
              <a:off x="1998618" y="3742508"/>
              <a:ext cx="150223" cy="202474"/>
            </a:xfrm>
            <a:custGeom>
              <a:avLst/>
              <a:gdLst/>
              <a:ahLst/>
              <a:cxnLst/>
              <a:rect l="0" t="0" r="0" b="0"/>
              <a:pathLst>
                <a:path w="150223" h="202474">
                  <a:moveTo>
                    <a:pt x="65313" y="6532"/>
                  </a:moveTo>
                  <a:lnTo>
                    <a:pt x="65313" y="24"/>
                  </a:lnTo>
                  <a:lnTo>
                    <a:pt x="49076" y="0"/>
                  </a:lnTo>
                  <a:lnTo>
                    <a:pt x="45276" y="1936"/>
                  </a:lnTo>
                  <a:lnTo>
                    <a:pt x="40390" y="5624"/>
                  </a:lnTo>
                  <a:lnTo>
                    <a:pt x="36077" y="6263"/>
                  </a:lnTo>
                  <a:lnTo>
                    <a:pt x="34937" y="7078"/>
                  </a:lnTo>
                  <a:lnTo>
                    <a:pt x="34177" y="8348"/>
                  </a:lnTo>
                  <a:lnTo>
                    <a:pt x="33670" y="9920"/>
                  </a:lnTo>
                  <a:lnTo>
                    <a:pt x="29489" y="15599"/>
                  </a:lnTo>
                  <a:lnTo>
                    <a:pt x="25685" y="17819"/>
                  </a:lnTo>
                  <a:lnTo>
                    <a:pt x="17329" y="19244"/>
                  </a:lnTo>
                  <a:lnTo>
                    <a:pt x="15907" y="20087"/>
                  </a:lnTo>
                  <a:lnTo>
                    <a:pt x="14959" y="21374"/>
                  </a:lnTo>
                  <a:lnTo>
                    <a:pt x="14326" y="22958"/>
                  </a:lnTo>
                  <a:lnTo>
                    <a:pt x="13179" y="24014"/>
                  </a:lnTo>
                  <a:lnTo>
                    <a:pt x="9969" y="25188"/>
                  </a:lnTo>
                  <a:lnTo>
                    <a:pt x="8823" y="26226"/>
                  </a:lnTo>
                  <a:lnTo>
                    <a:pt x="7549" y="29315"/>
                  </a:lnTo>
                  <a:lnTo>
                    <a:pt x="6833" y="35134"/>
                  </a:lnTo>
                  <a:lnTo>
                    <a:pt x="6006" y="36486"/>
                  </a:lnTo>
                  <a:lnTo>
                    <a:pt x="4729" y="37387"/>
                  </a:lnTo>
                  <a:lnTo>
                    <a:pt x="3153" y="37987"/>
                  </a:lnTo>
                  <a:lnTo>
                    <a:pt x="2102" y="39114"/>
                  </a:lnTo>
                  <a:lnTo>
                    <a:pt x="934" y="42300"/>
                  </a:lnTo>
                  <a:lnTo>
                    <a:pt x="1" y="72439"/>
                  </a:lnTo>
                  <a:lnTo>
                    <a:pt x="0" y="78399"/>
                  </a:lnTo>
                  <a:lnTo>
                    <a:pt x="725" y="80569"/>
                  </a:lnTo>
                  <a:lnTo>
                    <a:pt x="1935" y="82016"/>
                  </a:lnTo>
                  <a:lnTo>
                    <a:pt x="3467" y="82980"/>
                  </a:lnTo>
                  <a:lnTo>
                    <a:pt x="4488" y="84349"/>
                  </a:lnTo>
                  <a:lnTo>
                    <a:pt x="8062" y="91760"/>
                  </a:lnTo>
                  <a:lnTo>
                    <a:pt x="17356" y="102944"/>
                  </a:lnTo>
                  <a:lnTo>
                    <a:pt x="18599" y="106955"/>
                  </a:lnTo>
                  <a:lnTo>
                    <a:pt x="19656" y="108315"/>
                  </a:lnTo>
                  <a:lnTo>
                    <a:pt x="22766" y="109826"/>
                  </a:lnTo>
                  <a:lnTo>
                    <a:pt x="28597" y="110676"/>
                  </a:lnTo>
                  <a:lnTo>
                    <a:pt x="29950" y="111522"/>
                  </a:lnTo>
                  <a:lnTo>
                    <a:pt x="30852" y="112811"/>
                  </a:lnTo>
                  <a:lnTo>
                    <a:pt x="31453" y="114396"/>
                  </a:lnTo>
                  <a:lnTo>
                    <a:pt x="32580" y="115452"/>
                  </a:lnTo>
                  <a:lnTo>
                    <a:pt x="35767" y="116627"/>
                  </a:lnTo>
                  <a:lnTo>
                    <a:pt x="61230" y="117564"/>
                  </a:lnTo>
                  <a:lnTo>
                    <a:pt x="65434" y="115630"/>
                  </a:lnTo>
                  <a:lnTo>
                    <a:pt x="69721" y="113077"/>
                  </a:lnTo>
                  <a:lnTo>
                    <a:pt x="77093" y="111304"/>
                  </a:lnTo>
                  <a:lnTo>
                    <a:pt x="77521" y="110488"/>
                  </a:lnTo>
                  <a:lnTo>
                    <a:pt x="77996" y="107647"/>
                  </a:lnTo>
                  <a:lnTo>
                    <a:pt x="78849" y="106599"/>
                  </a:lnTo>
                  <a:lnTo>
                    <a:pt x="90252" y="98962"/>
                  </a:lnTo>
                  <a:lnTo>
                    <a:pt x="94555" y="94798"/>
                  </a:lnTo>
                  <a:lnTo>
                    <a:pt x="96453" y="90998"/>
                  </a:lnTo>
                  <a:lnTo>
                    <a:pt x="98637" y="74006"/>
                  </a:lnTo>
                  <a:lnTo>
                    <a:pt x="103586" y="66603"/>
                  </a:lnTo>
                  <a:lnTo>
                    <a:pt x="104321" y="60355"/>
                  </a:lnTo>
                  <a:lnTo>
                    <a:pt x="104422" y="56337"/>
                  </a:lnTo>
                  <a:lnTo>
                    <a:pt x="102531" y="52132"/>
                  </a:lnTo>
                  <a:lnTo>
                    <a:pt x="98871" y="46987"/>
                  </a:lnTo>
                  <a:lnTo>
                    <a:pt x="98050" y="40208"/>
                  </a:lnTo>
                  <a:lnTo>
                    <a:pt x="97978" y="33655"/>
                  </a:lnTo>
                  <a:lnTo>
                    <a:pt x="97250" y="33322"/>
                  </a:lnTo>
                  <a:lnTo>
                    <a:pt x="94506" y="32953"/>
                  </a:lnTo>
                  <a:lnTo>
                    <a:pt x="93483" y="32129"/>
                  </a:lnTo>
                  <a:lnTo>
                    <a:pt x="91442" y="26137"/>
                  </a:lnTo>
                  <a:lnTo>
                    <a:pt x="91440" y="26128"/>
                  </a:lnTo>
                  <a:lnTo>
                    <a:pt x="91439" y="26126"/>
                  </a:lnTo>
                  <a:lnTo>
                    <a:pt x="107693" y="42380"/>
                  </a:lnTo>
                  <a:lnTo>
                    <a:pt x="109549" y="46171"/>
                  </a:lnTo>
                  <a:lnTo>
                    <a:pt x="110044" y="48198"/>
                  </a:lnTo>
                  <a:lnTo>
                    <a:pt x="111099" y="49549"/>
                  </a:lnTo>
                  <a:lnTo>
                    <a:pt x="114207" y="51051"/>
                  </a:lnTo>
                  <a:lnTo>
                    <a:pt x="115327" y="52177"/>
                  </a:lnTo>
                  <a:lnTo>
                    <a:pt x="123101" y="64107"/>
                  </a:lnTo>
                  <a:lnTo>
                    <a:pt x="127269" y="68424"/>
                  </a:lnTo>
                  <a:lnTo>
                    <a:pt x="131070" y="70325"/>
                  </a:lnTo>
                  <a:lnTo>
                    <a:pt x="133100" y="70832"/>
                  </a:lnTo>
                  <a:lnTo>
                    <a:pt x="134453" y="72622"/>
                  </a:lnTo>
                  <a:lnTo>
                    <a:pt x="136803" y="83005"/>
                  </a:lnTo>
                  <a:lnTo>
                    <a:pt x="142282" y="91763"/>
                  </a:lnTo>
                  <a:lnTo>
                    <a:pt x="142751" y="93833"/>
                  </a:lnTo>
                  <a:lnTo>
                    <a:pt x="143790" y="95212"/>
                  </a:lnTo>
                  <a:lnTo>
                    <a:pt x="147994" y="97880"/>
                  </a:lnTo>
                  <a:lnTo>
                    <a:pt x="149232" y="101076"/>
                  </a:lnTo>
                  <a:lnTo>
                    <a:pt x="150220" y="132809"/>
                  </a:lnTo>
                  <a:lnTo>
                    <a:pt x="150222" y="139338"/>
                  </a:lnTo>
                  <a:lnTo>
                    <a:pt x="148287" y="143692"/>
                  </a:lnTo>
                  <a:lnTo>
                    <a:pt x="145733" y="148046"/>
                  </a:lnTo>
                  <a:lnTo>
                    <a:pt x="144094" y="156755"/>
                  </a:lnTo>
                  <a:lnTo>
                    <a:pt x="143960" y="158932"/>
                  </a:lnTo>
                  <a:lnTo>
                    <a:pt x="141875" y="163286"/>
                  </a:lnTo>
                  <a:lnTo>
                    <a:pt x="139255" y="167641"/>
                  </a:lnTo>
                  <a:lnTo>
                    <a:pt x="138091" y="171995"/>
                  </a:lnTo>
                  <a:lnTo>
                    <a:pt x="137054" y="173446"/>
                  </a:lnTo>
                  <a:lnTo>
                    <a:pt x="135638" y="174414"/>
                  </a:lnTo>
                  <a:lnTo>
                    <a:pt x="132129" y="176215"/>
                  </a:lnTo>
                  <a:lnTo>
                    <a:pt x="112242" y="194740"/>
                  </a:lnTo>
                  <a:lnTo>
                    <a:pt x="102295" y="196431"/>
                  </a:lnTo>
                  <a:lnTo>
                    <a:pt x="100853" y="197720"/>
                  </a:lnTo>
                  <a:lnTo>
                    <a:pt x="99892" y="199304"/>
                  </a:lnTo>
                  <a:lnTo>
                    <a:pt x="98526" y="200361"/>
                  </a:lnTo>
                  <a:lnTo>
                    <a:pt x="95073" y="201535"/>
                  </a:lnTo>
                  <a:lnTo>
                    <a:pt x="66602" y="202473"/>
                  </a:lnTo>
                  <a:lnTo>
                    <a:pt x="58782" y="1959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8" name="SMARTInkShape-723"/>
            <p:cNvSpPr/>
            <p:nvPr/>
          </p:nvSpPr>
          <p:spPr>
            <a:xfrm>
              <a:off x="1847756" y="3729453"/>
              <a:ext cx="105142" cy="117559"/>
            </a:xfrm>
            <a:custGeom>
              <a:avLst/>
              <a:gdLst/>
              <a:ahLst/>
              <a:cxnLst/>
              <a:rect l="0" t="0" r="0" b="0"/>
              <a:pathLst>
                <a:path w="105142" h="117559">
                  <a:moveTo>
                    <a:pt x="0" y="18228"/>
                  </a:moveTo>
                  <a:lnTo>
                    <a:pt x="5967" y="14069"/>
                  </a:lnTo>
                  <a:lnTo>
                    <a:pt x="12146" y="12530"/>
                  </a:lnTo>
                  <a:lnTo>
                    <a:pt x="19024" y="7458"/>
                  </a:lnTo>
                  <a:lnTo>
                    <a:pt x="25208" y="6708"/>
                  </a:lnTo>
                  <a:lnTo>
                    <a:pt x="29217" y="6606"/>
                  </a:lnTo>
                  <a:lnTo>
                    <a:pt x="30576" y="5853"/>
                  </a:lnTo>
                  <a:lnTo>
                    <a:pt x="31483" y="4625"/>
                  </a:lnTo>
                  <a:lnTo>
                    <a:pt x="32087" y="3082"/>
                  </a:lnTo>
                  <a:lnTo>
                    <a:pt x="33215" y="2051"/>
                  </a:lnTo>
                  <a:lnTo>
                    <a:pt x="38813" y="264"/>
                  </a:lnTo>
                  <a:lnTo>
                    <a:pt x="49530" y="0"/>
                  </a:lnTo>
                  <a:lnTo>
                    <a:pt x="50650" y="723"/>
                  </a:lnTo>
                  <a:lnTo>
                    <a:pt x="51396" y="1931"/>
                  </a:lnTo>
                  <a:lnTo>
                    <a:pt x="51894" y="3462"/>
                  </a:lnTo>
                  <a:lnTo>
                    <a:pt x="52952" y="4483"/>
                  </a:lnTo>
                  <a:lnTo>
                    <a:pt x="58426" y="6255"/>
                  </a:lnTo>
                  <a:lnTo>
                    <a:pt x="64957" y="6501"/>
                  </a:lnTo>
                  <a:lnTo>
                    <a:pt x="65289" y="7234"/>
                  </a:lnTo>
                  <a:lnTo>
                    <a:pt x="65658" y="9984"/>
                  </a:lnTo>
                  <a:lnTo>
                    <a:pt x="66482" y="11008"/>
                  </a:lnTo>
                  <a:lnTo>
                    <a:pt x="72587" y="13602"/>
                  </a:lnTo>
                  <a:lnTo>
                    <a:pt x="75674" y="16443"/>
                  </a:lnTo>
                  <a:lnTo>
                    <a:pt x="77531" y="20125"/>
                  </a:lnTo>
                  <a:lnTo>
                    <a:pt x="78929" y="29234"/>
                  </a:lnTo>
                  <a:lnTo>
                    <a:pt x="79683" y="30373"/>
                  </a:lnTo>
                  <a:lnTo>
                    <a:pt x="80912" y="31132"/>
                  </a:lnTo>
                  <a:lnTo>
                    <a:pt x="82457" y="31638"/>
                  </a:lnTo>
                  <a:lnTo>
                    <a:pt x="83487" y="32701"/>
                  </a:lnTo>
                  <a:lnTo>
                    <a:pt x="84631" y="35817"/>
                  </a:lnTo>
                  <a:lnTo>
                    <a:pt x="85276" y="41652"/>
                  </a:lnTo>
                  <a:lnTo>
                    <a:pt x="86092" y="43005"/>
                  </a:lnTo>
                  <a:lnTo>
                    <a:pt x="87362" y="43908"/>
                  </a:lnTo>
                  <a:lnTo>
                    <a:pt x="88934" y="44509"/>
                  </a:lnTo>
                  <a:lnTo>
                    <a:pt x="89982" y="45636"/>
                  </a:lnTo>
                  <a:lnTo>
                    <a:pt x="91147" y="48823"/>
                  </a:lnTo>
                  <a:lnTo>
                    <a:pt x="92788" y="63752"/>
                  </a:lnTo>
                  <a:lnTo>
                    <a:pt x="97700" y="70630"/>
                  </a:lnTo>
                  <a:lnTo>
                    <a:pt x="98530" y="77356"/>
                  </a:lnTo>
                  <a:lnTo>
                    <a:pt x="98610" y="109626"/>
                  </a:lnTo>
                  <a:lnTo>
                    <a:pt x="98610" y="111027"/>
                  </a:lnTo>
                  <a:lnTo>
                    <a:pt x="105141" y="1175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9" name="SMARTInkShape-724"/>
            <p:cNvSpPr/>
            <p:nvPr/>
          </p:nvSpPr>
          <p:spPr>
            <a:xfrm>
              <a:off x="1352006" y="3690768"/>
              <a:ext cx="65662" cy="149713"/>
            </a:xfrm>
            <a:custGeom>
              <a:avLst/>
              <a:gdLst/>
              <a:ahLst/>
              <a:cxnLst/>
              <a:rect l="0" t="0" r="0" b="0"/>
              <a:pathLst>
                <a:path w="65662" h="149713">
                  <a:moveTo>
                    <a:pt x="6531" y="32146"/>
                  </a:moveTo>
                  <a:lnTo>
                    <a:pt x="0" y="32146"/>
                  </a:lnTo>
                  <a:lnTo>
                    <a:pt x="0" y="41876"/>
                  </a:lnTo>
                  <a:lnTo>
                    <a:pt x="725" y="42987"/>
                  </a:lnTo>
                  <a:lnTo>
                    <a:pt x="1935" y="43728"/>
                  </a:lnTo>
                  <a:lnTo>
                    <a:pt x="3467" y="44221"/>
                  </a:lnTo>
                  <a:lnTo>
                    <a:pt x="4488" y="45276"/>
                  </a:lnTo>
                  <a:lnTo>
                    <a:pt x="6262" y="50746"/>
                  </a:lnTo>
                  <a:lnTo>
                    <a:pt x="6531" y="83109"/>
                  </a:lnTo>
                  <a:lnTo>
                    <a:pt x="6531" y="115484"/>
                  </a:lnTo>
                  <a:lnTo>
                    <a:pt x="6531" y="147665"/>
                  </a:lnTo>
                  <a:lnTo>
                    <a:pt x="6531" y="149712"/>
                  </a:lnTo>
                  <a:lnTo>
                    <a:pt x="6531" y="136925"/>
                  </a:lnTo>
                  <a:lnTo>
                    <a:pt x="2042" y="131489"/>
                  </a:lnTo>
                  <a:lnTo>
                    <a:pt x="269" y="124770"/>
                  </a:lnTo>
                  <a:lnTo>
                    <a:pt x="0" y="100882"/>
                  </a:lnTo>
                  <a:lnTo>
                    <a:pt x="1935" y="97045"/>
                  </a:lnTo>
                  <a:lnTo>
                    <a:pt x="4488" y="92922"/>
                  </a:lnTo>
                  <a:lnTo>
                    <a:pt x="6262" y="85664"/>
                  </a:lnTo>
                  <a:lnTo>
                    <a:pt x="6524" y="72545"/>
                  </a:lnTo>
                  <a:lnTo>
                    <a:pt x="11018" y="66359"/>
                  </a:lnTo>
                  <a:lnTo>
                    <a:pt x="12457" y="60265"/>
                  </a:lnTo>
                  <a:lnTo>
                    <a:pt x="13055" y="42122"/>
                  </a:lnTo>
                  <a:lnTo>
                    <a:pt x="13784" y="40974"/>
                  </a:lnTo>
                  <a:lnTo>
                    <a:pt x="14995" y="40209"/>
                  </a:lnTo>
                  <a:lnTo>
                    <a:pt x="16528" y="39698"/>
                  </a:lnTo>
                  <a:lnTo>
                    <a:pt x="17550" y="38632"/>
                  </a:lnTo>
                  <a:lnTo>
                    <a:pt x="21126" y="31707"/>
                  </a:lnTo>
                  <a:lnTo>
                    <a:pt x="25138" y="26818"/>
                  </a:lnTo>
                  <a:lnTo>
                    <a:pt x="25833" y="22504"/>
                  </a:lnTo>
                  <a:lnTo>
                    <a:pt x="26656" y="21364"/>
                  </a:lnTo>
                  <a:lnTo>
                    <a:pt x="27931" y="20604"/>
                  </a:lnTo>
                  <a:lnTo>
                    <a:pt x="29506" y="20097"/>
                  </a:lnTo>
                  <a:lnTo>
                    <a:pt x="39124" y="12491"/>
                  </a:lnTo>
                  <a:lnTo>
                    <a:pt x="42305" y="9380"/>
                  </a:lnTo>
                  <a:lnTo>
                    <a:pt x="46137" y="7514"/>
                  </a:lnTo>
                  <a:lnTo>
                    <a:pt x="54511" y="6315"/>
                  </a:lnTo>
                  <a:lnTo>
                    <a:pt x="55935" y="5492"/>
                  </a:lnTo>
                  <a:lnTo>
                    <a:pt x="56884" y="4216"/>
                  </a:lnTo>
                  <a:lnTo>
                    <a:pt x="57517" y="2640"/>
                  </a:lnTo>
                  <a:lnTo>
                    <a:pt x="58664" y="1590"/>
                  </a:lnTo>
                  <a:lnTo>
                    <a:pt x="61875" y="423"/>
                  </a:lnTo>
                  <a:lnTo>
                    <a:pt x="6566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51" name="SMARTInkShape-725"/>
          <p:cNvSpPr/>
          <p:nvPr/>
        </p:nvSpPr>
        <p:spPr>
          <a:xfrm>
            <a:off x="2280377" y="4487092"/>
            <a:ext cx="5624" cy="6532"/>
          </a:xfrm>
          <a:custGeom>
            <a:avLst/>
            <a:gdLst/>
            <a:ahLst/>
            <a:cxnLst/>
            <a:rect l="0" t="0" r="0" b="0"/>
            <a:pathLst>
              <a:path w="5624" h="6532">
                <a:moveTo>
                  <a:pt x="5623" y="0"/>
                </a:moveTo>
                <a:lnTo>
                  <a:pt x="0" y="0"/>
                </a:lnTo>
                <a:lnTo>
                  <a:pt x="5623" y="653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78" name="SMARTInkShape-Group87"/>
          <p:cNvGrpSpPr/>
          <p:nvPr/>
        </p:nvGrpSpPr>
        <p:grpSpPr>
          <a:xfrm>
            <a:off x="515983" y="4578531"/>
            <a:ext cx="3781698" cy="835879"/>
            <a:chOff x="515983" y="4578531"/>
            <a:chExt cx="3781698" cy="835879"/>
          </a:xfrm>
        </p:grpSpPr>
        <p:sp>
          <p:nvSpPr>
            <p:cNvPr id="2752" name="SMARTInkShape-726"/>
            <p:cNvSpPr/>
            <p:nvPr/>
          </p:nvSpPr>
          <p:spPr>
            <a:xfrm>
              <a:off x="3665065" y="5120641"/>
              <a:ext cx="51319" cy="169809"/>
            </a:xfrm>
            <a:custGeom>
              <a:avLst/>
              <a:gdLst/>
              <a:ahLst/>
              <a:cxnLst/>
              <a:rect l="0" t="0" r="0" b="0"/>
              <a:pathLst>
                <a:path w="51319" h="169809">
                  <a:moveTo>
                    <a:pt x="38255" y="39188"/>
                  </a:moveTo>
                  <a:lnTo>
                    <a:pt x="38255" y="35720"/>
                  </a:lnTo>
                  <a:lnTo>
                    <a:pt x="40190" y="32083"/>
                  </a:lnTo>
                  <a:lnTo>
                    <a:pt x="42743" y="28047"/>
                  </a:lnTo>
                  <a:lnTo>
                    <a:pt x="44383" y="19543"/>
                  </a:lnTo>
                  <a:lnTo>
                    <a:pt x="44517" y="17382"/>
                  </a:lnTo>
                  <a:lnTo>
                    <a:pt x="45332" y="15943"/>
                  </a:lnTo>
                  <a:lnTo>
                    <a:pt x="46602" y="14982"/>
                  </a:lnTo>
                  <a:lnTo>
                    <a:pt x="48174" y="14342"/>
                  </a:lnTo>
                  <a:lnTo>
                    <a:pt x="49222" y="13190"/>
                  </a:lnTo>
                  <a:lnTo>
                    <a:pt x="51042" y="7550"/>
                  </a:lnTo>
                  <a:lnTo>
                    <a:pt x="51317" y="25"/>
                  </a:lnTo>
                  <a:lnTo>
                    <a:pt x="45056" y="0"/>
                  </a:lnTo>
                  <a:lnTo>
                    <a:pt x="39186" y="5622"/>
                  </a:lnTo>
                  <a:lnTo>
                    <a:pt x="37713" y="11565"/>
                  </a:lnTo>
                  <a:lnTo>
                    <a:pt x="26968" y="26165"/>
                  </a:lnTo>
                  <a:lnTo>
                    <a:pt x="15494" y="57627"/>
                  </a:lnTo>
                  <a:lnTo>
                    <a:pt x="6593" y="89558"/>
                  </a:lnTo>
                  <a:lnTo>
                    <a:pt x="5069" y="102248"/>
                  </a:lnTo>
                  <a:lnTo>
                    <a:pt x="467" y="117979"/>
                  </a:lnTo>
                  <a:lnTo>
                    <a:pt x="0" y="122196"/>
                  </a:lnTo>
                  <a:lnTo>
                    <a:pt x="1416" y="128815"/>
                  </a:lnTo>
                  <a:lnTo>
                    <a:pt x="4359" y="136621"/>
                  </a:lnTo>
                  <a:lnTo>
                    <a:pt x="5525" y="157991"/>
                  </a:lnTo>
                  <a:lnTo>
                    <a:pt x="6275" y="159755"/>
                  </a:lnTo>
                  <a:lnTo>
                    <a:pt x="7500" y="160932"/>
                  </a:lnTo>
                  <a:lnTo>
                    <a:pt x="9044" y="161716"/>
                  </a:lnTo>
                  <a:lnTo>
                    <a:pt x="10072" y="162964"/>
                  </a:lnTo>
                  <a:lnTo>
                    <a:pt x="12049" y="169506"/>
                  </a:lnTo>
                  <a:lnTo>
                    <a:pt x="21857" y="169808"/>
                  </a:lnTo>
                  <a:lnTo>
                    <a:pt x="22969" y="169086"/>
                  </a:lnTo>
                  <a:lnTo>
                    <a:pt x="23709" y="167878"/>
                  </a:lnTo>
                  <a:lnTo>
                    <a:pt x="24899" y="164191"/>
                  </a:lnTo>
                  <a:lnTo>
                    <a:pt x="35590" y="152198"/>
                  </a:lnTo>
                  <a:lnTo>
                    <a:pt x="37466" y="145808"/>
                  </a:lnTo>
                  <a:lnTo>
                    <a:pt x="38747" y="138593"/>
                  </a:lnTo>
                  <a:lnTo>
                    <a:pt x="43848" y="122824"/>
                  </a:lnTo>
                  <a:lnTo>
                    <a:pt x="45327" y="113389"/>
                  </a:lnTo>
                  <a:lnTo>
                    <a:pt x="49220" y="106006"/>
                  </a:lnTo>
                  <a:lnTo>
                    <a:pt x="51281" y="76562"/>
                  </a:lnTo>
                  <a:lnTo>
                    <a:pt x="51318" y="45755"/>
                  </a:lnTo>
                  <a:lnTo>
                    <a:pt x="51318" y="391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3" name="SMARTInkShape-727"/>
            <p:cNvSpPr/>
            <p:nvPr/>
          </p:nvSpPr>
          <p:spPr>
            <a:xfrm>
              <a:off x="3526971" y="4924699"/>
              <a:ext cx="104504" cy="404945"/>
            </a:xfrm>
            <a:custGeom>
              <a:avLst/>
              <a:gdLst/>
              <a:ahLst/>
              <a:cxnLst/>
              <a:rect l="0" t="0" r="0" b="0"/>
              <a:pathLst>
                <a:path w="104504" h="404945">
                  <a:moveTo>
                    <a:pt x="13063" y="39186"/>
                  </a:moveTo>
                  <a:lnTo>
                    <a:pt x="13063" y="35720"/>
                  </a:lnTo>
                  <a:lnTo>
                    <a:pt x="14998" y="32082"/>
                  </a:lnTo>
                  <a:lnTo>
                    <a:pt x="17552" y="28046"/>
                  </a:lnTo>
                  <a:lnTo>
                    <a:pt x="19191" y="19542"/>
                  </a:lnTo>
                  <a:lnTo>
                    <a:pt x="19594" y="0"/>
                  </a:lnTo>
                  <a:lnTo>
                    <a:pt x="19594" y="21165"/>
                  </a:lnTo>
                  <a:lnTo>
                    <a:pt x="17660" y="25855"/>
                  </a:lnTo>
                  <a:lnTo>
                    <a:pt x="16127" y="28121"/>
                  </a:lnTo>
                  <a:lnTo>
                    <a:pt x="13971" y="38246"/>
                  </a:lnTo>
                  <a:lnTo>
                    <a:pt x="13099" y="67699"/>
                  </a:lnTo>
                  <a:lnTo>
                    <a:pt x="11131" y="99541"/>
                  </a:lnTo>
                  <a:lnTo>
                    <a:pt x="9302" y="111730"/>
                  </a:lnTo>
                  <a:lnTo>
                    <a:pt x="10170" y="137296"/>
                  </a:lnTo>
                  <a:lnTo>
                    <a:pt x="7250" y="166778"/>
                  </a:lnTo>
                  <a:lnTo>
                    <a:pt x="6674" y="195342"/>
                  </a:lnTo>
                  <a:lnTo>
                    <a:pt x="6559" y="223883"/>
                  </a:lnTo>
                  <a:lnTo>
                    <a:pt x="6537" y="253793"/>
                  </a:lnTo>
                  <a:lnTo>
                    <a:pt x="6533" y="280666"/>
                  </a:lnTo>
                  <a:lnTo>
                    <a:pt x="6532" y="306939"/>
                  </a:lnTo>
                  <a:lnTo>
                    <a:pt x="6532" y="339056"/>
                  </a:lnTo>
                  <a:lnTo>
                    <a:pt x="6532" y="370079"/>
                  </a:lnTo>
                  <a:lnTo>
                    <a:pt x="6532" y="393947"/>
                  </a:lnTo>
                  <a:lnTo>
                    <a:pt x="5806" y="395436"/>
                  </a:lnTo>
                  <a:lnTo>
                    <a:pt x="4597" y="396429"/>
                  </a:lnTo>
                  <a:lnTo>
                    <a:pt x="3065" y="397091"/>
                  </a:lnTo>
                  <a:lnTo>
                    <a:pt x="2043" y="398259"/>
                  </a:lnTo>
                  <a:lnTo>
                    <a:pt x="2" y="404942"/>
                  </a:lnTo>
                  <a:lnTo>
                    <a:pt x="1" y="404944"/>
                  </a:lnTo>
                  <a:lnTo>
                    <a:pt x="0" y="373611"/>
                  </a:lnTo>
                  <a:lnTo>
                    <a:pt x="0" y="341432"/>
                  </a:lnTo>
                  <a:lnTo>
                    <a:pt x="0" y="311145"/>
                  </a:lnTo>
                  <a:lnTo>
                    <a:pt x="726" y="298212"/>
                  </a:lnTo>
                  <a:lnTo>
                    <a:pt x="9730" y="269054"/>
                  </a:lnTo>
                  <a:lnTo>
                    <a:pt x="14560" y="250008"/>
                  </a:lnTo>
                  <a:lnTo>
                    <a:pt x="17357" y="243919"/>
                  </a:lnTo>
                  <a:lnTo>
                    <a:pt x="19657" y="233057"/>
                  </a:lnTo>
                  <a:lnTo>
                    <a:pt x="24613" y="224920"/>
                  </a:lnTo>
                  <a:lnTo>
                    <a:pt x="42835" y="203941"/>
                  </a:lnTo>
                  <a:lnTo>
                    <a:pt x="45591" y="194360"/>
                  </a:lnTo>
                  <a:lnTo>
                    <a:pt x="47086" y="192710"/>
                  </a:lnTo>
                  <a:lnTo>
                    <a:pt x="58903" y="184529"/>
                  </a:lnTo>
                  <a:lnTo>
                    <a:pt x="70563" y="182975"/>
                  </a:lnTo>
                  <a:lnTo>
                    <a:pt x="77357" y="182887"/>
                  </a:lnTo>
                  <a:lnTo>
                    <a:pt x="83390" y="187369"/>
                  </a:lnTo>
                  <a:lnTo>
                    <a:pt x="87379" y="188502"/>
                  </a:lnTo>
                  <a:lnTo>
                    <a:pt x="88733" y="189530"/>
                  </a:lnTo>
                  <a:lnTo>
                    <a:pt x="96452" y="202607"/>
                  </a:lnTo>
                  <a:lnTo>
                    <a:pt x="97912" y="226547"/>
                  </a:lnTo>
                  <a:lnTo>
                    <a:pt x="97971" y="257566"/>
                  </a:lnTo>
                  <a:lnTo>
                    <a:pt x="97246" y="270161"/>
                  </a:lnTo>
                  <a:lnTo>
                    <a:pt x="91844" y="295286"/>
                  </a:lnTo>
                  <a:lnTo>
                    <a:pt x="91447" y="327749"/>
                  </a:lnTo>
                  <a:lnTo>
                    <a:pt x="91441" y="347345"/>
                  </a:lnTo>
                  <a:lnTo>
                    <a:pt x="93375" y="352253"/>
                  </a:lnTo>
                  <a:lnTo>
                    <a:pt x="95929" y="356853"/>
                  </a:lnTo>
                  <a:lnTo>
                    <a:pt x="98092" y="363523"/>
                  </a:lnTo>
                  <a:lnTo>
                    <a:pt x="103516" y="370992"/>
                  </a:lnTo>
                  <a:lnTo>
                    <a:pt x="104503" y="3788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4" name="SMARTInkShape-728"/>
            <p:cNvSpPr/>
            <p:nvPr/>
          </p:nvSpPr>
          <p:spPr>
            <a:xfrm>
              <a:off x="894806" y="4820194"/>
              <a:ext cx="215538" cy="195944"/>
            </a:xfrm>
            <a:custGeom>
              <a:avLst/>
              <a:gdLst/>
              <a:ahLst/>
              <a:cxnLst/>
              <a:rect l="0" t="0" r="0" b="0"/>
              <a:pathLst>
                <a:path w="215538" h="195944">
                  <a:moveTo>
                    <a:pt x="6531" y="6532"/>
                  </a:moveTo>
                  <a:lnTo>
                    <a:pt x="6531" y="0"/>
                  </a:lnTo>
                  <a:lnTo>
                    <a:pt x="6531" y="30665"/>
                  </a:lnTo>
                  <a:lnTo>
                    <a:pt x="6531" y="61097"/>
                  </a:lnTo>
                  <a:lnTo>
                    <a:pt x="6531" y="93093"/>
                  </a:lnTo>
                  <a:lnTo>
                    <a:pt x="5805" y="102251"/>
                  </a:lnTo>
                  <a:lnTo>
                    <a:pt x="908" y="118731"/>
                  </a:lnTo>
                  <a:lnTo>
                    <a:pt x="4" y="150030"/>
                  </a:lnTo>
                  <a:lnTo>
                    <a:pt x="0" y="163279"/>
                  </a:lnTo>
                  <a:lnTo>
                    <a:pt x="0" y="157662"/>
                  </a:lnTo>
                  <a:lnTo>
                    <a:pt x="5623" y="151211"/>
                  </a:lnTo>
                  <a:lnTo>
                    <a:pt x="7077" y="145204"/>
                  </a:lnTo>
                  <a:lnTo>
                    <a:pt x="17818" y="130590"/>
                  </a:lnTo>
                  <a:lnTo>
                    <a:pt x="19530" y="126257"/>
                  </a:lnTo>
                  <a:lnTo>
                    <a:pt x="50079" y="93617"/>
                  </a:lnTo>
                  <a:lnTo>
                    <a:pt x="80554" y="63137"/>
                  </a:lnTo>
                  <a:lnTo>
                    <a:pt x="112076" y="44239"/>
                  </a:lnTo>
                  <a:lnTo>
                    <a:pt x="115852" y="41433"/>
                  </a:lnTo>
                  <a:lnTo>
                    <a:pt x="122057" y="39854"/>
                  </a:lnTo>
                  <a:lnTo>
                    <a:pt x="142402" y="39196"/>
                  </a:lnTo>
                  <a:lnTo>
                    <a:pt x="148651" y="43679"/>
                  </a:lnTo>
                  <a:lnTo>
                    <a:pt x="152669" y="44813"/>
                  </a:lnTo>
                  <a:lnTo>
                    <a:pt x="154030" y="45841"/>
                  </a:lnTo>
                  <a:lnTo>
                    <a:pt x="161003" y="56807"/>
                  </a:lnTo>
                  <a:lnTo>
                    <a:pt x="163335" y="63197"/>
                  </a:lnTo>
                  <a:lnTo>
                    <a:pt x="167574" y="69686"/>
                  </a:lnTo>
                  <a:lnTo>
                    <a:pt x="169152" y="76931"/>
                  </a:lnTo>
                  <a:lnTo>
                    <a:pt x="170346" y="87222"/>
                  </a:lnTo>
                  <a:lnTo>
                    <a:pt x="175415" y="99880"/>
                  </a:lnTo>
                  <a:lnTo>
                    <a:pt x="176890" y="113292"/>
                  </a:lnTo>
                  <a:lnTo>
                    <a:pt x="181481" y="125619"/>
                  </a:lnTo>
                  <a:lnTo>
                    <a:pt x="183421" y="140854"/>
                  </a:lnTo>
                  <a:lnTo>
                    <a:pt x="187314" y="148576"/>
                  </a:lnTo>
                  <a:lnTo>
                    <a:pt x="189515" y="159008"/>
                  </a:lnTo>
                  <a:lnTo>
                    <a:pt x="194953" y="168250"/>
                  </a:lnTo>
                  <a:lnTo>
                    <a:pt x="200236" y="174722"/>
                  </a:lnTo>
                  <a:lnTo>
                    <a:pt x="201479" y="178771"/>
                  </a:lnTo>
                  <a:lnTo>
                    <a:pt x="202537" y="180141"/>
                  </a:lnTo>
                  <a:lnTo>
                    <a:pt x="207492" y="183520"/>
                  </a:lnTo>
                  <a:lnTo>
                    <a:pt x="215537" y="1959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5" name="SMARTInkShape-729"/>
            <p:cNvSpPr/>
            <p:nvPr/>
          </p:nvSpPr>
          <p:spPr>
            <a:xfrm>
              <a:off x="529046" y="4924700"/>
              <a:ext cx="300446" cy="32655"/>
            </a:xfrm>
            <a:custGeom>
              <a:avLst/>
              <a:gdLst/>
              <a:ahLst/>
              <a:cxnLst/>
              <a:rect l="0" t="0" r="0" b="0"/>
              <a:pathLst>
                <a:path w="300446" h="32655">
                  <a:moveTo>
                    <a:pt x="0" y="6529"/>
                  </a:moveTo>
                  <a:lnTo>
                    <a:pt x="29427" y="6529"/>
                  </a:lnTo>
                  <a:lnTo>
                    <a:pt x="61057" y="6529"/>
                  </a:lnTo>
                  <a:lnTo>
                    <a:pt x="69778" y="5803"/>
                  </a:lnTo>
                  <a:lnTo>
                    <a:pt x="89564" y="905"/>
                  </a:lnTo>
                  <a:lnTo>
                    <a:pt x="121215" y="32"/>
                  </a:lnTo>
                  <a:lnTo>
                    <a:pt x="149181" y="0"/>
                  </a:lnTo>
                  <a:lnTo>
                    <a:pt x="180527" y="722"/>
                  </a:lnTo>
                  <a:lnTo>
                    <a:pt x="188124" y="3464"/>
                  </a:lnTo>
                  <a:lnTo>
                    <a:pt x="198273" y="3231"/>
                  </a:lnTo>
                  <a:lnTo>
                    <a:pt x="208590" y="2161"/>
                  </a:lnTo>
                  <a:lnTo>
                    <a:pt x="239482" y="6387"/>
                  </a:lnTo>
                  <a:lnTo>
                    <a:pt x="250290" y="7213"/>
                  </a:lnTo>
                  <a:lnTo>
                    <a:pt x="262746" y="11690"/>
                  </a:lnTo>
                  <a:lnTo>
                    <a:pt x="269902" y="13177"/>
                  </a:lnTo>
                  <a:lnTo>
                    <a:pt x="280409" y="18110"/>
                  </a:lnTo>
                  <a:lnTo>
                    <a:pt x="282733" y="18603"/>
                  </a:lnTo>
                  <a:lnTo>
                    <a:pt x="289472" y="22765"/>
                  </a:lnTo>
                  <a:lnTo>
                    <a:pt x="300445" y="326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6" name="SMARTInkShape-730"/>
            <p:cNvSpPr/>
            <p:nvPr/>
          </p:nvSpPr>
          <p:spPr>
            <a:xfrm>
              <a:off x="1626326" y="4630783"/>
              <a:ext cx="65315" cy="561703"/>
            </a:xfrm>
            <a:custGeom>
              <a:avLst/>
              <a:gdLst/>
              <a:ahLst/>
              <a:cxnLst/>
              <a:rect l="0" t="0" r="0" b="0"/>
              <a:pathLst>
                <a:path w="65315" h="561703">
                  <a:moveTo>
                    <a:pt x="65314" y="0"/>
                  </a:moveTo>
                  <a:lnTo>
                    <a:pt x="65314" y="9729"/>
                  </a:lnTo>
                  <a:lnTo>
                    <a:pt x="63379" y="13516"/>
                  </a:lnTo>
                  <a:lnTo>
                    <a:pt x="60825" y="17619"/>
                  </a:lnTo>
                  <a:lnTo>
                    <a:pt x="59388" y="24734"/>
                  </a:lnTo>
                  <a:lnTo>
                    <a:pt x="58236" y="34986"/>
                  </a:lnTo>
                  <a:lnTo>
                    <a:pt x="53183" y="47631"/>
                  </a:lnTo>
                  <a:lnTo>
                    <a:pt x="50439" y="65852"/>
                  </a:lnTo>
                  <a:lnTo>
                    <a:pt x="47118" y="78536"/>
                  </a:lnTo>
                  <a:lnTo>
                    <a:pt x="44199" y="91487"/>
                  </a:lnTo>
                  <a:lnTo>
                    <a:pt x="40673" y="104517"/>
                  </a:lnTo>
                  <a:lnTo>
                    <a:pt x="37693" y="117570"/>
                  </a:lnTo>
                  <a:lnTo>
                    <a:pt x="34895" y="127002"/>
                  </a:lnTo>
                  <a:lnTo>
                    <a:pt x="32128" y="158326"/>
                  </a:lnTo>
                  <a:lnTo>
                    <a:pt x="26022" y="190218"/>
                  </a:lnTo>
                  <a:lnTo>
                    <a:pt x="20584" y="218707"/>
                  </a:lnTo>
                  <a:lnTo>
                    <a:pt x="19724" y="248612"/>
                  </a:lnTo>
                  <a:lnTo>
                    <a:pt x="18885" y="280180"/>
                  </a:lnTo>
                  <a:lnTo>
                    <a:pt x="13973" y="307892"/>
                  </a:lnTo>
                  <a:lnTo>
                    <a:pt x="11247" y="339754"/>
                  </a:lnTo>
                  <a:lnTo>
                    <a:pt x="7152" y="367818"/>
                  </a:lnTo>
                  <a:lnTo>
                    <a:pt x="6613" y="395221"/>
                  </a:lnTo>
                  <a:lnTo>
                    <a:pt x="6542" y="423047"/>
                  </a:lnTo>
                  <a:lnTo>
                    <a:pt x="6532" y="450606"/>
                  </a:lnTo>
                  <a:lnTo>
                    <a:pt x="5805" y="478774"/>
                  </a:lnTo>
                  <a:lnTo>
                    <a:pt x="269" y="510331"/>
                  </a:lnTo>
                  <a:lnTo>
                    <a:pt x="3" y="541974"/>
                  </a:lnTo>
                  <a:lnTo>
                    <a:pt x="0" y="5617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7" name="SMARTInkShape-731"/>
            <p:cNvSpPr/>
            <p:nvPr/>
          </p:nvSpPr>
          <p:spPr>
            <a:xfrm>
              <a:off x="1201870" y="4859383"/>
              <a:ext cx="123101" cy="254726"/>
            </a:xfrm>
            <a:custGeom>
              <a:avLst/>
              <a:gdLst/>
              <a:ahLst/>
              <a:cxnLst/>
              <a:rect l="0" t="0" r="0" b="0"/>
              <a:pathLst>
                <a:path w="123101" h="254726">
                  <a:moveTo>
                    <a:pt x="117479" y="0"/>
                  </a:moveTo>
                  <a:lnTo>
                    <a:pt x="101241" y="0"/>
                  </a:lnTo>
                  <a:lnTo>
                    <a:pt x="97441" y="1935"/>
                  </a:lnTo>
                  <a:lnTo>
                    <a:pt x="93333" y="4488"/>
                  </a:lnTo>
                  <a:lnTo>
                    <a:pt x="84782" y="6128"/>
                  </a:lnTo>
                  <a:lnTo>
                    <a:pt x="82618" y="6261"/>
                  </a:lnTo>
                  <a:lnTo>
                    <a:pt x="78279" y="8347"/>
                  </a:lnTo>
                  <a:lnTo>
                    <a:pt x="65205" y="16254"/>
                  </a:lnTo>
                  <a:lnTo>
                    <a:pt x="52448" y="21089"/>
                  </a:lnTo>
                  <a:lnTo>
                    <a:pt x="47936" y="23887"/>
                  </a:lnTo>
                  <a:lnTo>
                    <a:pt x="43512" y="25130"/>
                  </a:lnTo>
                  <a:lnTo>
                    <a:pt x="42042" y="26187"/>
                  </a:lnTo>
                  <a:lnTo>
                    <a:pt x="41061" y="27618"/>
                  </a:lnTo>
                  <a:lnTo>
                    <a:pt x="40408" y="29297"/>
                  </a:lnTo>
                  <a:lnTo>
                    <a:pt x="7968" y="57261"/>
                  </a:lnTo>
                  <a:lnTo>
                    <a:pt x="3278" y="61949"/>
                  </a:lnTo>
                  <a:lnTo>
                    <a:pt x="1408" y="65754"/>
                  </a:lnTo>
                  <a:lnTo>
                    <a:pt x="0" y="74956"/>
                  </a:lnTo>
                  <a:lnTo>
                    <a:pt x="697" y="76097"/>
                  </a:lnTo>
                  <a:lnTo>
                    <a:pt x="1887" y="76857"/>
                  </a:lnTo>
                  <a:lnTo>
                    <a:pt x="3406" y="77363"/>
                  </a:lnTo>
                  <a:lnTo>
                    <a:pt x="17958" y="95552"/>
                  </a:lnTo>
                  <a:lnTo>
                    <a:pt x="21964" y="96896"/>
                  </a:lnTo>
                  <a:lnTo>
                    <a:pt x="23322" y="97980"/>
                  </a:lnTo>
                  <a:lnTo>
                    <a:pt x="24831" y="101119"/>
                  </a:lnTo>
                  <a:lnTo>
                    <a:pt x="26685" y="102247"/>
                  </a:lnTo>
                  <a:lnTo>
                    <a:pt x="34777" y="104560"/>
                  </a:lnTo>
                  <a:lnTo>
                    <a:pt x="36219" y="105993"/>
                  </a:lnTo>
                  <a:lnTo>
                    <a:pt x="37180" y="107673"/>
                  </a:lnTo>
                  <a:lnTo>
                    <a:pt x="39272" y="108793"/>
                  </a:lnTo>
                  <a:lnTo>
                    <a:pt x="48425" y="111095"/>
                  </a:lnTo>
                  <a:lnTo>
                    <a:pt x="58387" y="118007"/>
                  </a:lnTo>
                  <a:lnTo>
                    <a:pt x="62913" y="121390"/>
                  </a:lnTo>
                  <a:lnTo>
                    <a:pt x="71731" y="125498"/>
                  </a:lnTo>
                  <a:lnTo>
                    <a:pt x="100141" y="152482"/>
                  </a:lnTo>
                  <a:lnTo>
                    <a:pt x="102516" y="156790"/>
                  </a:lnTo>
                  <a:lnTo>
                    <a:pt x="103149" y="158956"/>
                  </a:lnTo>
                  <a:lnTo>
                    <a:pt x="104297" y="160399"/>
                  </a:lnTo>
                  <a:lnTo>
                    <a:pt x="108654" y="163155"/>
                  </a:lnTo>
                  <a:lnTo>
                    <a:pt x="115983" y="176468"/>
                  </a:lnTo>
                  <a:lnTo>
                    <a:pt x="118187" y="193946"/>
                  </a:lnTo>
                  <a:lnTo>
                    <a:pt x="122645" y="202510"/>
                  </a:lnTo>
                  <a:lnTo>
                    <a:pt x="123100" y="204675"/>
                  </a:lnTo>
                  <a:lnTo>
                    <a:pt x="122677" y="206118"/>
                  </a:lnTo>
                  <a:lnTo>
                    <a:pt x="121670" y="207081"/>
                  </a:lnTo>
                  <a:lnTo>
                    <a:pt x="120273" y="207722"/>
                  </a:lnTo>
                  <a:lnTo>
                    <a:pt x="119342" y="208875"/>
                  </a:lnTo>
                  <a:lnTo>
                    <a:pt x="118306" y="212092"/>
                  </a:lnTo>
                  <a:lnTo>
                    <a:pt x="117500" y="230800"/>
                  </a:lnTo>
                  <a:lnTo>
                    <a:pt x="116767" y="232244"/>
                  </a:lnTo>
                  <a:lnTo>
                    <a:pt x="115553" y="233207"/>
                  </a:lnTo>
                  <a:lnTo>
                    <a:pt x="114018" y="233848"/>
                  </a:lnTo>
                  <a:lnTo>
                    <a:pt x="112994" y="235002"/>
                  </a:lnTo>
                  <a:lnTo>
                    <a:pt x="111857" y="238218"/>
                  </a:lnTo>
                  <a:lnTo>
                    <a:pt x="110828" y="239366"/>
                  </a:lnTo>
                  <a:lnTo>
                    <a:pt x="107749" y="240642"/>
                  </a:lnTo>
                  <a:lnTo>
                    <a:pt x="106638" y="241708"/>
                  </a:lnTo>
                  <a:lnTo>
                    <a:pt x="104708" y="247196"/>
                  </a:lnTo>
                  <a:lnTo>
                    <a:pt x="102611" y="247750"/>
                  </a:lnTo>
                  <a:lnTo>
                    <a:pt x="101035" y="247898"/>
                  </a:lnTo>
                  <a:lnTo>
                    <a:pt x="97349" y="249998"/>
                  </a:lnTo>
                  <a:lnTo>
                    <a:pt x="92537" y="253792"/>
                  </a:lnTo>
                  <a:lnTo>
                    <a:pt x="86372" y="254541"/>
                  </a:lnTo>
                  <a:lnTo>
                    <a:pt x="54288" y="254725"/>
                  </a:lnTo>
                  <a:lnTo>
                    <a:pt x="21631" y="254725"/>
                  </a:lnTo>
                  <a:lnTo>
                    <a:pt x="12976" y="254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8" name="SMARTInkShape-732"/>
            <p:cNvSpPr/>
            <p:nvPr/>
          </p:nvSpPr>
          <p:spPr>
            <a:xfrm>
              <a:off x="1691917" y="4990093"/>
              <a:ext cx="117290" cy="215457"/>
            </a:xfrm>
            <a:custGeom>
              <a:avLst/>
              <a:gdLst/>
              <a:ahLst/>
              <a:cxnLst/>
              <a:rect l="0" t="0" r="0" b="0"/>
              <a:pathLst>
                <a:path w="117290" h="215457">
                  <a:moveTo>
                    <a:pt x="97695" y="32576"/>
                  </a:moveTo>
                  <a:lnTo>
                    <a:pt x="97695" y="29108"/>
                  </a:lnTo>
                  <a:lnTo>
                    <a:pt x="98420" y="28088"/>
                  </a:lnTo>
                  <a:lnTo>
                    <a:pt x="99630" y="27406"/>
                  </a:lnTo>
                  <a:lnTo>
                    <a:pt x="101162" y="26952"/>
                  </a:lnTo>
                  <a:lnTo>
                    <a:pt x="102183" y="25923"/>
                  </a:lnTo>
                  <a:lnTo>
                    <a:pt x="103957" y="20500"/>
                  </a:lnTo>
                  <a:lnTo>
                    <a:pt x="104202" y="13976"/>
                  </a:lnTo>
                  <a:lnTo>
                    <a:pt x="103484" y="13644"/>
                  </a:lnTo>
                  <a:lnTo>
                    <a:pt x="100751" y="13276"/>
                  </a:lnTo>
                  <a:lnTo>
                    <a:pt x="99732" y="12452"/>
                  </a:lnTo>
                  <a:lnTo>
                    <a:pt x="98600" y="9601"/>
                  </a:lnTo>
                  <a:lnTo>
                    <a:pt x="97572" y="8551"/>
                  </a:lnTo>
                  <a:lnTo>
                    <a:pt x="91095" y="5909"/>
                  </a:lnTo>
                  <a:lnTo>
                    <a:pt x="86143" y="2016"/>
                  </a:lnTo>
                  <a:lnTo>
                    <a:pt x="80080" y="540"/>
                  </a:lnTo>
                  <a:lnTo>
                    <a:pt x="72833" y="0"/>
                  </a:lnTo>
                  <a:lnTo>
                    <a:pt x="64630" y="5099"/>
                  </a:lnTo>
                  <a:lnTo>
                    <a:pt x="54098" y="6998"/>
                  </a:lnTo>
                  <a:lnTo>
                    <a:pt x="38908" y="17737"/>
                  </a:lnTo>
                  <a:lnTo>
                    <a:pt x="34556" y="19449"/>
                  </a:lnTo>
                  <a:lnTo>
                    <a:pt x="17140" y="34836"/>
                  </a:lnTo>
                  <a:lnTo>
                    <a:pt x="14721" y="39144"/>
                  </a:lnTo>
                  <a:lnTo>
                    <a:pt x="12920" y="43478"/>
                  </a:lnTo>
                  <a:lnTo>
                    <a:pt x="9701" y="47823"/>
                  </a:lnTo>
                  <a:lnTo>
                    <a:pt x="7786" y="54109"/>
                  </a:lnTo>
                  <a:lnTo>
                    <a:pt x="5730" y="68983"/>
                  </a:lnTo>
                  <a:lnTo>
                    <a:pt x="1125" y="78176"/>
                  </a:lnTo>
                  <a:lnTo>
                    <a:pt x="0" y="86980"/>
                  </a:lnTo>
                  <a:lnTo>
                    <a:pt x="6805" y="109201"/>
                  </a:lnTo>
                  <a:lnTo>
                    <a:pt x="11855" y="116250"/>
                  </a:lnTo>
                  <a:lnTo>
                    <a:pt x="14308" y="116935"/>
                  </a:lnTo>
                  <a:lnTo>
                    <a:pt x="15977" y="117119"/>
                  </a:lnTo>
                  <a:lnTo>
                    <a:pt x="19768" y="119257"/>
                  </a:lnTo>
                  <a:lnTo>
                    <a:pt x="24648" y="123075"/>
                  </a:lnTo>
                  <a:lnTo>
                    <a:pt x="25774" y="122663"/>
                  </a:lnTo>
                  <a:lnTo>
                    <a:pt x="30826" y="119341"/>
                  </a:lnTo>
                  <a:lnTo>
                    <a:pt x="39035" y="117851"/>
                  </a:lnTo>
                  <a:lnTo>
                    <a:pt x="41171" y="117729"/>
                  </a:lnTo>
                  <a:lnTo>
                    <a:pt x="42595" y="116921"/>
                  </a:lnTo>
                  <a:lnTo>
                    <a:pt x="43544" y="115657"/>
                  </a:lnTo>
                  <a:lnTo>
                    <a:pt x="44177" y="114089"/>
                  </a:lnTo>
                  <a:lnTo>
                    <a:pt x="45325" y="113044"/>
                  </a:lnTo>
                  <a:lnTo>
                    <a:pt x="52381" y="109430"/>
                  </a:lnTo>
                  <a:lnTo>
                    <a:pt x="54423" y="107760"/>
                  </a:lnTo>
                  <a:lnTo>
                    <a:pt x="56691" y="103970"/>
                  </a:lnTo>
                  <a:lnTo>
                    <a:pt x="58425" y="99866"/>
                  </a:lnTo>
                  <a:lnTo>
                    <a:pt x="82638" y="67283"/>
                  </a:lnTo>
                  <a:lnTo>
                    <a:pt x="88315" y="60841"/>
                  </a:lnTo>
                  <a:lnTo>
                    <a:pt x="90319" y="54336"/>
                  </a:lnTo>
                  <a:lnTo>
                    <a:pt x="90788" y="49988"/>
                  </a:lnTo>
                  <a:lnTo>
                    <a:pt x="91638" y="48538"/>
                  </a:lnTo>
                  <a:lnTo>
                    <a:pt x="92932" y="47572"/>
                  </a:lnTo>
                  <a:lnTo>
                    <a:pt x="94519" y="46927"/>
                  </a:lnTo>
                  <a:lnTo>
                    <a:pt x="95578" y="45772"/>
                  </a:lnTo>
                  <a:lnTo>
                    <a:pt x="97415" y="40128"/>
                  </a:lnTo>
                  <a:lnTo>
                    <a:pt x="99506" y="39561"/>
                  </a:lnTo>
                  <a:lnTo>
                    <a:pt x="101079" y="39409"/>
                  </a:lnTo>
                  <a:lnTo>
                    <a:pt x="102128" y="38583"/>
                  </a:lnTo>
                  <a:lnTo>
                    <a:pt x="104215" y="32612"/>
                  </a:lnTo>
                  <a:lnTo>
                    <a:pt x="104225" y="32577"/>
                  </a:lnTo>
                  <a:lnTo>
                    <a:pt x="104226" y="63073"/>
                  </a:lnTo>
                  <a:lnTo>
                    <a:pt x="104226" y="92891"/>
                  </a:lnTo>
                  <a:lnTo>
                    <a:pt x="104226" y="121928"/>
                  </a:lnTo>
                  <a:lnTo>
                    <a:pt x="104226" y="151598"/>
                  </a:lnTo>
                  <a:lnTo>
                    <a:pt x="104226" y="182345"/>
                  </a:lnTo>
                  <a:lnTo>
                    <a:pt x="104226" y="184673"/>
                  </a:lnTo>
                  <a:lnTo>
                    <a:pt x="106161" y="189196"/>
                  </a:lnTo>
                  <a:lnTo>
                    <a:pt x="108715" y="193624"/>
                  </a:lnTo>
                  <a:lnTo>
                    <a:pt x="110354" y="202381"/>
                  </a:lnTo>
                  <a:lnTo>
                    <a:pt x="110488" y="204562"/>
                  </a:lnTo>
                  <a:lnTo>
                    <a:pt x="117289" y="2154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9" name="SMARTInkShape-733"/>
            <p:cNvSpPr/>
            <p:nvPr/>
          </p:nvSpPr>
          <p:spPr>
            <a:xfrm>
              <a:off x="2886891" y="5068388"/>
              <a:ext cx="45722" cy="26127"/>
            </a:xfrm>
            <a:custGeom>
              <a:avLst/>
              <a:gdLst/>
              <a:ahLst/>
              <a:cxnLst/>
              <a:rect l="0" t="0" r="0" b="0"/>
              <a:pathLst>
                <a:path w="45722" h="26127">
                  <a:moveTo>
                    <a:pt x="6532" y="19594"/>
                  </a:moveTo>
                  <a:lnTo>
                    <a:pt x="0" y="19594"/>
                  </a:lnTo>
                  <a:lnTo>
                    <a:pt x="0" y="13065"/>
                  </a:lnTo>
                  <a:lnTo>
                    <a:pt x="13056" y="8"/>
                  </a:lnTo>
                  <a:lnTo>
                    <a:pt x="29568" y="0"/>
                  </a:lnTo>
                  <a:lnTo>
                    <a:pt x="30598" y="726"/>
                  </a:lnTo>
                  <a:lnTo>
                    <a:pt x="31284" y="1935"/>
                  </a:lnTo>
                  <a:lnTo>
                    <a:pt x="31742" y="3468"/>
                  </a:lnTo>
                  <a:lnTo>
                    <a:pt x="32773" y="4489"/>
                  </a:lnTo>
                  <a:lnTo>
                    <a:pt x="38201" y="6262"/>
                  </a:lnTo>
                  <a:lnTo>
                    <a:pt x="38750" y="8347"/>
                  </a:lnTo>
                  <a:lnTo>
                    <a:pt x="39163" y="16255"/>
                  </a:lnTo>
                  <a:lnTo>
                    <a:pt x="39898" y="17368"/>
                  </a:lnTo>
                  <a:lnTo>
                    <a:pt x="41113" y="18110"/>
                  </a:lnTo>
                  <a:lnTo>
                    <a:pt x="42649" y="18605"/>
                  </a:lnTo>
                  <a:lnTo>
                    <a:pt x="43673" y="19661"/>
                  </a:lnTo>
                  <a:lnTo>
                    <a:pt x="45721" y="261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0" name="SMARTInkShape-734"/>
            <p:cNvSpPr/>
            <p:nvPr/>
          </p:nvSpPr>
          <p:spPr>
            <a:xfrm>
              <a:off x="3220074" y="5094514"/>
              <a:ext cx="110955" cy="104495"/>
            </a:xfrm>
            <a:custGeom>
              <a:avLst/>
              <a:gdLst/>
              <a:ahLst/>
              <a:cxnLst/>
              <a:rect l="0" t="0" r="0" b="0"/>
              <a:pathLst>
                <a:path w="110955" h="104495">
                  <a:moveTo>
                    <a:pt x="19514" y="13063"/>
                  </a:moveTo>
                  <a:lnTo>
                    <a:pt x="19514" y="276"/>
                  </a:lnTo>
                  <a:lnTo>
                    <a:pt x="19514" y="32671"/>
                  </a:lnTo>
                  <a:lnTo>
                    <a:pt x="18789" y="56727"/>
                  </a:lnTo>
                  <a:lnTo>
                    <a:pt x="13589" y="75542"/>
                  </a:lnTo>
                  <a:lnTo>
                    <a:pt x="13063" y="86999"/>
                  </a:lnTo>
                  <a:lnTo>
                    <a:pt x="12311" y="88480"/>
                  </a:lnTo>
                  <a:lnTo>
                    <a:pt x="11083" y="89467"/>
                  </a:lnTo>
                  <a:lnTo>
                    <a:pt x="9539" y="90124"/>
                  </a:lnTo>
                  <a:lnTo>
                    <a:pt x="8510" y="91289"/>
                  </a:lnTo>
                  <a:lnTo>
                    <a:pt x="7366" y="94518"/>
                  </a:lnTo>
                  <a:lnTo>
                    <a:pt x="6452" y="104494"/>
                  </a:lnTo>
                  <a:lnTo>
                    <a:pt x="6452" y="101034"/>
                  </a:lnTo>
                  <a:lnTo>
                    <a:pt x="4517" y="97397"/>
                  </a:lnTo>
                  <a:lnTo>
                    <a:pt x="828" y="92616"/>
                  </a:lnTo>
                  <a:lnTo>
                    <a:pt x="99" y="86458"/>
                  </a:lnTo>
                  <a:lnTo>
                    <a:pt x="0" y="82453"/>
                  </a:lnTo>
                  <a:lnTo>
                    <a:pt x="1891" y="78254"/>
                  </a:lnTo>
                  <a:lnTo>
                    <a:pt x="4425" y="73967"/>
                  </a:lnTo>
                  <a:lnTo>
                    <a:pt x="6051" y="65303"/>
                  </a:lnTo>
                  <a:lnTo>
                    <a:pt x="6184" y="63130"/>
                  </a:lnTo>
                  <a:lnTo>
                    <a:pt x="8268" y="58780"/>
                  </a:lnTo>
                  <a:lnTo>
                    <a:pt x="10888" y="54428"/>
                  </a:lnTo>
                  <a:lnTo>
                    <a:pt x="13088" y="47897"/>
                  </a:lnTo>
                  <a:lnTo>
                    <a:pt x="17288" y="41366"/>
                  </a:lnTo>
                  <a:lnTo>
                    <a:pt x="18524" y="37012"/>
                  </a:lnTo>
                  <a:lnTo>
                    <a:pt x="19580" y="35560"/>
                  </a:lnTo>
                  <a:lnTo>
                    <a:pt x="21009" y="34592"/>
                  </a:lnTo>
                  <a:lnTo>
                    <a:pt x="24533" y="32792"/>
                  </a:lnTo>
                  <a:lnTo>
                    <a:pt x="37716" y="22318"/>
                  </a:lnTo>
                  <a:lnTo>
                    <a:pt x="55926" y="19108"/>
                  </a:lnTo>
                  <a:lnTo>
                    <a:pt x="65116" y="14472"/>
                  </a:lnTo>
                  <a:lnTo>
                    <a:pt x="67333" y="14002"/>
                  </a:lnTo>
                  <a:lnTo>
                    <a:pt x="76830" y="8759"/>
                  </a:lnTo>
                  <a:lnTo>
                    <a:pt x="11095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1" name="SMARTInkShape-735"/>
            <p:cNvSpPr/>
            <p:nvPr/>
          </p:nvSpPr>
          <p:spPr>
            <a:xfrm>
              <a:off x="2194560" y="4983480"/>
              <a:ext cx="124098" cy="169818"/>
            </a:xfrm>
            <a:custGeom>
              <a:avLst/>
              <a:gdLst/>
              <a:ahLst/>
              <a:cxnLst/>
              <a:rect l="0" t="0" r="0" b="0"/>
              <a:pathLst>
                <a:path w="124098" h="169818">
                  <a:moveTo>
                    <a:pt x="19594" y="0"/>
                  </a:moveTo>
                  <a:lnTo>
                    <a:pt x="19594" y="31144"/>
                  </a:lnTo>
                  <a:lnTo>
                    <a:pt x="19594" y="35129"/>
                  </a:lnTo>
                  <a:lnTo>
                    <a:pt x="17659" y="39320"/>
                  </a:lnTo>
                  <a:lnTo>
                    <a:pt x="15106" y="43601"/>
                  </a:lnTo>
                  <a:lnTo>
                    <a:pt x="13332" y="50969"/>
                  </a:lnTo>
                  <a:lnTo>
                    <a:pt x="12390" y="57938"/>
                  </a:lnTo>
                  <a:lnTo>
                    <a:pt x="7446" y="73195"/>
                  </a:lnTo>
                  <a:lnTo>
                    <a:pt x="5821" y="95780"/>
                  </a:lnTo>
                  <a:lnTo>
                    <a:pt x="910" y="103211"/>
                  </a:lnTo>
                  <a:lnTo>
                    <a:pt x="24" y="110732"/>
                  </a:lnTo>
                  <a:lnTo>
                    <a:pt x="0" y="117540"/>
                  </a:lnTo>
                  <a:lnTo>
                    <a:pt x="0" y="107835"/>
                  </a:lnTo>
                  <a:lnTo>
                    <a:pt x="726" y="106724"/>
                  </a:lnTo>
                  <a:lnTo>
                    <a:pt x="1935" y="105984"/>
                  </a:lnTo>
                  <a:lnTo>
                    <a:pt x="3467" y="105490"/>
                  </a:lnTo>
                  <a:lnTo>
                    <a:pt x="4489" y="104436"/>
                  </a:lnTo>
                  <a:lnTo>
                    <a:pt x="7078" y="97909"/>
                  </a:lnTo>
                  <a:lnTo>
                    <a:pt x="18410" y="86111"/>
                  </a:lnTo>
                  <a:lnTo>
                    <a:pt x="19068" y="83508"/>
                  </a:lnTo>
                  <a:lnTo>
                    <a:pt x="19243" y="81798"/>
                  </a:lnTo>
                  <a:lnTo>
                    <a:pt x="21374" y="77962"/>
                  </a:lnTo>
                  <a:lnTo>
                    <a:pt x="22958" y="75923"/>
                  </a:lnTo>
                  <a:lnTo>
                    <a:pt x="26653" y="73658"/>
                  </a:lnTo>
                  <a:lnTo>
                    <a:pt x="28654" y="73054"/>
                  </a:lnTo>
                  <a:lnTo>
                    <a:pt x="29989" y="71925"/>
                  </a:lnTo>
                  <a:lnTo>
                    <a:pt x="35773" y="62860"/>
                  </a:lnTo>
                  <a:lnTo>
                    <a:pt x="39605" y="60595"/>
                  </a:lnTo>
                  <a:lnTo>
                    <a:pt x="50129" y="58296"/>
                  </a:lnTo>
                  <a:lnTo>
                    <a:pt x="56622" y="54365"/>
                  </a:lnTo>
                  <a:lnTo>
                    <a:pt x="64026" y="52529"/>
                  </a:lnTo>
                  <a:lnTo>
                    <a:pt x="90443" y="52251"/>
                  </a:lnTo>
                  <a:lnTo>
                    <a:pt x="90776" y="52977"/>
                  </a:lnTo>
                  <a:lnTo>
                    <a:pt x="91145" y="55718"/>
                  </a:lnTo>
                  <a:lnTo>
                    <a:pt x="91969" y="56739"/>
                  </a:lnTo>
                  <a:lnTo>
                    <a:pt x="100505" y="61981"/>
                  </a:lnTo>
                  <a:lnTo>
                    <a:pt x="102726" y="65767"/>
                  </a:lnTo>
                  <a:lnTo>
                    <a:pt x="104269" y="71771"/>
                  </a:lnTo>
                  <a:lnTo>
                    <a:pt x="104502" y="103623"/>
                  </a:lnTo>
                  <a:lnTo>
                    <a:pt x="104503" y="112305"/>
                  </a:lnTo>
                  <a:lnTo>
                    <a:pt x="106438" y="117163"/>
                  </a:lnTo>
                  <a:lnTo>
                    <a:pt x="108991" y="121741"/>
                  </a:lnTo>
                  <a:lnTo>
                    <a:pt x="110630" y="130593"/>
                  </a:lnTo>
                  <a:lnTo>
                    <a:pt x="111744" y="148770"/>
                  </a:lnTo>
                  <a:lnTo>
                    <a:pt x="116244" y="159065"/>
                  </a:lnTo>
                  <a:lnTo>
                    <a:pt x="124097" y="1698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2" name="SMARTInkShape-736"/>
            <p:cNvSpPr/>
            <p:nvPr/>
          </p:nvSpPr>
          <p:spPr>
            <a:xfrm>
              <a:off x="2677886" y="4990012"/>
              <a:ext cx="175744" cy="300364"/>
            </a:xfrm>
            <a:custGeom>
              <a:avLst/>
              <a:gdLst/>
              <a:ahLst/>
              <a:cxnLst/>
              <a:rect l="0" t="0" r="0" b="0"/>
              <a:pathLst>
                <a:path w="175744" h="300364">
                  <a:moveTo>
                    <a:pt x="65314" y="6531"/>
                  </a:moveTo>
                  <a:lnTo>
                    <a:pt x="59052" y="6531"/>
                  </a:lnTo>
                  <a:lnTo>
                    <a:pt x="46652" y="18662"/>
                  </a:lnTo>
                  <a:lnTo>
                    <a:pt x="45996" y="22785"/>
                  </a:lnTo>
                  <a:lnTo>
                    <a:pt x="45720" y="54704"/>
                  </a:lnTo>
                  <a:lnTo>
                    <a:pt x="45720" y="61041"/>
                  </a:lnTo>
                  <a:lnTo>
                    <a:pt x="47655" y="65350"/>
                  </a:lnTo>
                  <a:lnTo>
                    <a:pt x="51343" y="70562"/>
                  </a:lnTo>
                  <a:lnTo>
                    <a:pt x="52798" y="76806"/>
                  </a:lnTo>
                  <a:lnTo>
                    <a:pt x="56687" y="82911"/>
                  </a:lnTo>
                  <a:lnTo>
                    <a:pt x="58506" y="90172"/>
                  </a:lnTo>
                  <a:lnTo>
                    <a:pt x="70856" y="103505"/>
                  </a:lnTo>
                  <a:lnTo>
                    <a:pt x="75019" y="104206"/>
                  </a:lnTo>
                  <a:lnTo>
                    <a:pt x="83706" y="104477"/>
                  </a:lnTo>
                  <a:lnTo>
                    <a:pt x="89885" y="100008"/>
                  </a:lnTo>
                  <a:lnTo>
                    <a:pt x="95979" y="97848"/>
                  </a:lnTo>
                  <a:lnTo>
                    <a:pt x="102380" y="93661"/>
                  </a:lnTo>
                  <a:lnTo>
                    <a:pt x="106704" y="92427"/>
                  </a:lnTo>
                  <a:lnTo>
                    <a:pt x="108148" y="91372"/>
                  </a:lnTo>
                  <a:lnTo>
                    <a:pt x="109109" y="89943"/>
                  </a:lnTo>
                  <a:lnTo>
                    <a:pt x="110904" y="86420"/>
                  </a:lnTo>
                  <a:lnTo>
                    <a:pt x="115269" y="80356"/>
                  </a:lnTo>
                  <a:lnTo>
                    <a:pt x="117611" y="73963"/>
                  </a:lnTo>
                  <a:lnTo>
                    <a:pt x="128823" y="58779"/>
                  </a:lnTo>
                  <a:lnTo>
                    <a:pt x="130552" y="54426"/>
                  </a:lnTo>
                  <a:lnTo>
                    <a:pt x="134880" y="47896"/>
                  </a:lnTo>
                  <a:lnTo>
                    <a:pt x="137210" y="41365"/>
                  </a:lnTo>
                  <a:lnTo>
                    <a:pt x="141448" y="34834"/>
                  </a:lnTo>
                  <a:lnTo>
                    <a:pt x="143026" y="28302"/>
                  </a:lnTo>
                  <a:lnTo>
                    <a:pt x="143395" y="23948"/>
                  </a:lnTo>
                  <a:lnTo>
                    <a:pt x="145495" y="19594"/>
                  </a:lnTo>
                  <a:lnTo>
                    <a:pt x="149289" y="14352"/>
                  </a:lnTo>
                  <a:lnTo>
                    <a:pt x="150038" y="8103"/>
                  </a:lnTo>
                  <a:lnTo>
                    <a:pt x="150141" y="4084"/>
                  </a:lnTo>
                  <a:lnTo>
                    <a:pt x="150893" y="2722"/>
                  </a:lnTo>
                  <a:lnTo>
                    <a:pt x="152121" y="1815"/>
                  </a:lnTo>
                  <a:lnTo>
                    <a:pt x="156747" y="2"/>
                  </a:lnTo>
                  <a:lnTo>
                    <a:pt x="160219" y="0"/>
                  </a:lnTo>
                  <a:lnTo>
                    <a:pt x="161241" y="726"/>
                  </a:lnTo>
                  <a:lnTo>
                    <a:pt x="161922" y="1935"/>
                  </a:lnTo>
                  <a:lnTo>
                    <a:pt x="163106" y="6652"/>
                  </a:lnTo>
                  <a:lnTo>
                    <a:pt x="163278" y="21860"/>
                  </a:lnTo>
                  <a:lnTo>
                    <a:pt x="165217" y="26165"/>
                  </a:lnTo>
                  <a:lnTo>
                    <a:pt x="167773" y="30497"/>
                  </a:lnTo>
                  <a:lnTo>
                    <a:pt x="169211" y="37742"/>
                  </a:lnTo>
                  <a:lnTo>
                    <a:pt x="169806" y="67130"/>
                  </a:lnTo>
                  <a:lnTo>
                    <a:pt x="169816" y="95900"/>
                  </a:lnTo>
                  <a:lnTo>
                    <a:pt x="175743" y="126280"/>
                  </a:lnTo>
                  <a:lnTo>
                    <a:pt x="175443" y="139338"/>
                  </a:lnTo>
                  <a:lnTo>
                    <a:pt x="170210" y="169817"/>
                  </a:lnTo>
                  <a:lnTo>
                    <a:pt x="169266" y="178525"/>
                  </a:lnTo>
                  <a:lnTo>
                    <a:pt x="161764" y="209005"/>
                  </a:lnTo>
                  <a:lnTo>
                    <a:pt x="156303" y="220133"/>
                  </a:lnTo>
                  <a:lnTo>
                    <a:pt x="135213" y="249676"/>
                  </a:lnTo>
                  <a:lnTo>
                    <a:pt x="105469" y="279876"/>
                  </a:lnTo>
                  <a:lnTo>
                    <a:pt x="99368" y="284046"/>
                  </a:lnTo>
                  <a:lnTo>
                    <a:pt x="91854" y="288328"/>
                  </a:lnTo>
                  <a:lnTo>
                    <a:pt x="89538" y="290191"/>
                  </a:lnTo>
                  <a:lnTo>
                    <a:pt x="83095" y="292259"/>
                  </a:lnTo>
                  <a:lnTo>
                    <a:pt x="63793" y="295704"/>
                  </a:lnTo>
                  <a:lnTo>
                    <a:pt x="51064" y="299509"/>
                  </a:lnTo>
                  <a:lnTo>
                    <a:pt x="33631" y="300363"/>
                  </a:lnTo>
                  <a:lnTo>
                    <a:pt x="27525" y="298473"/>
                  </a:lnTo>
                  <a:lnTo>
                    <a:pt x="22394" y="295940"/>
                  </a:lnTo>
                  <a:lnTo>
                    <a:pt x="14434" y="294180"/>
                  </a:lnTo>
                  <a:lnTo>
                    <a:pt x="0" y="2808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3" name="SMARTInkShape-737"/>
            <p:cNvSpPr/>
            <p:nvPr/>
          </p:nvSpPr>
          <p:spPr>
            <a:xfrm>
              <a:off x="4297680" y="5375365"/>
              <a:ext cx="1" cy="13065"/>
            </a:xfrm>
            <a:custGeom>
              <a:avLst/>
              <a:gdLst/>
              <a:ahLst/>
              <a:cxnLst/>
              <a:rect l="0" t="0" r="0" b="0"/>
              <a:pathLst>
                <a:path w="1" h="13065">
                  <a:moveTo>
                    <a:pt x="0" y="0"/>
                  </a:moveTo>
                  <a:lnTo>
                    <a:pt x="0" y="130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4" name="SMARTInkShape-738"/>
            <p:cNvSpPr/>
            <p:nvPr/>
          </p:nvSpPr>
          <p:spPr>
            <a:xfrm>
              <a:off x="3768634" y="5120665"/>
              <a:ext cx="97972" cy="261233"/>
            </a:xfrm>
            <a:custGeom>
              <a:avLst/>
              <a:gdLst/>
              <a:ahLst/>
              <a:cxnLst/>
              <a:rect l="0" t="0" r="0" b="0"/>
              <a:pathLst>
                <a:path w="97972" h="261233">
                  <a:moveTo>
                    <a:pt x="6531" y="13038"/>
                  </a:moveTo>
                  <a:lnTo>
                    <a:pt x="6531" y="6514"/>
                  </a:lnTo>
                  <a:lnTo>
                    <a:pt x="908" y="6507"/>
                  </a:lnTo>
                  <a:lnTo>
                    <a:pt x="606" y="7232"/>
                  </a:lnTo>
                  <a:lnTo>
                    <a:pt x="0" y="37896"/>
                  </a:lnTo>
                  <a:lnTo>
                    <a:pt x="0" y="69591"/>
                  </a:lnTo>
                  <a:lnTo>
                    <a:pt x="0" y="73975"/>
                  </a:lnTo>
                  <a:lnTo>
                    <a:pt x="7078" y="106610"/>
                  </a:lnTo>
                  <a:lnTo>
                    <a:pt x="12131" y="119425"/>
                  </a:lnTo>
                  <a:lnTo>
                    <a:pt x="13734" y="134941"/>
                  </a:lnTo>
                  <a:lnTo>
                    <a:pt x="18222" y="143663"/>
                  </a:lnTo>
                  <a:lnTo>
                    <a:pt x="19324" y="148907"/>
                  </a:lnTo>
                  <a:lnTo>
                    <a:pt x="20139" y="149337"/>
                  </a:lnTo>
                  <a:lnTo>
                    <a:pt x="22981" y="149815"/>
                  </a:lnTo>
                  <a:lnTo>
                    <a:pt x="24029" y="150668"/>
                  </a:lnTo>
                  <a:lnTo>
                    <a:pt x="25195" y="153551"/>
                  </a:lnTo>
                  <a:lnTo>
                    <a:pt x="26230" y="154611"/>
                  </a:lnTo>
                  <a:lnTo>
                    <a:pt x="29317" y="155787"/>
                  </a:lnTo>
                  <a:lnTo>
                    <a:pt x="30431" y="155376"/>
                  </a:lnTo>
                  <a:lnTo>
                    <a:pt x="31173" y="154376"/>
                  </a:lnTo>
                  <a:lnTo>
                    <a:pt x="31667" y="152983"/>
                  </a:lnTo>
                  <a:lnTo>
                    <a:pt x="32723" y="152055"/>
                  </a:lnTo>
                  <a:lnTo>
                    <a:pt x="35831" y="151023"/>
                  </a:lnTo>
                  <a:lnTo>
                    <a:pt x="36950" y="150023"/>
                  </a:lnTo>
                  <a:lnTo>
                    <a:pt x="44725" y="138333"/>
                  </a:lnTo>
                  <a:lnTo>
                    <a:pt x="48892" y="134022"/>
                  </a:lnTo>
                  <a:lnTo>
                    <a:pt x="50759" y="128252"/>
                  </a:lnTo>
                  <a:lnTo>
                    <a:pt x="52781" y="113736"/>
                  </a:lnTo>
                  <a:lnTo>
                    <a:pt x="56682" y="106092"/>
                  </a:lnTo>
                  <a:lnTo>
                    <a:pt x="58886" y="95683"/>
                  </a:lnTo>
                  <a:lnTo>
                    <a:pt x="70044" y="73305"/>
                  </a:lnTo>
                  <a:lnTo>
                    <a:pt x="75208" y="53200"/>
                  </a:lnTo>
                  <a:lnTo>
                    <a:pt x="83130" y="39578"/>
                  </a:lnTo>
                  <a:lnTo>
                    <a:pt x="85400" y="28332"/>
                  </a:lnTo>
                  <a:lnTo>
                    <a:pt x="90032" y="19581"/>
                  </a:lnTo>
                  <a:lnTo>
                    <a:pt x="90501" y="17400"/>
                  </a:lnTo>
                  <a:lnTo>
                    <a:pt x="97678" y="6889"/>
                  </a:lnTo>
                  <a:lnTo>
                    <a:pt x="97971" y="0"/>
                  </a:lnTo>
                  <a:lnTo>
                    <a:pt x="97971" y="28288"/>
                  </a:lnTo>
                  <a:lnTo>
                    <a:pt x="96037" y="32637"/>
                  </a:lnTo>
                  <a:lnTo>
                    <a:pt x="94505" y="34811"/>
                  </a:lnTo>
                  <a:lnTo>
                    <a:pt x="92349" y="44809"/>
                  </a:lnTo>
                  <a:lnTo>
                    <a:pt x="91464" y="76477"/>
                  </a:lnTo>
                  <a:lnTo>
                    <a:pt x="90719" y="93651"/>
                  </a:lnTo>
                  <a:lnTo>
                    <a:pt x="85514" y="119722"/>
                  </a:lnTo>
                  <a:lnTo>
                    <a:pt x="84962" y="150333"/>
                  </a:lnTo>
                  <a:lnTo>
                    <a:pt x="84912" y="182735"/>
                  </a:lnTo>
                  <a:lnTo>
                    <a:pt x="84909" y="213328"/>
                  </a:lnTo>
                  <a:lnTo>
                    <a:pt x="84909" y="243781"/>
                  </a:lnTo>
                  <a:lnTo>
                    <a:pt x="91440" y="2612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5" name="SMARTInkShape-739"/>
            <p:cNvSpPr/>
            <p:nvPr/>
          </p:nvSpPr>
          <p:spPr>
            <a:xfrm>
              <a:off x="2886892" y="5074920"/>
              <a:ext cx="84907" cy="143689"/>
            </a:xfrm>
            <a:custGeom>
              <a:avLst/>
              <a:gdLst/>
              <a:ahLst/>
              <a:cxnLst/>
              <a:rect l="0" t="0" r="0" b="0"/>
              <a:pathLst>
                <a:path w="84907" h="143689">
                  <a:moveTo>
                    <a:pt x="13062" y="0"/>
                  </a:moveTo>
                  <a:lnTo>
                    <a:pt x="22981" y="0"/>
                  </a:lnTo>
                  <a:lnTo>
                    <a:pt x="24030" y="725"/>
                  </a:lnTo>
                  <a:lnTo>
                    <a:pt x="24728" y="1934"/>
                  </a:lnTo>
                  <a:lnTo>
                    <a:pt x="26043" y="6262"/>
                  </a:lnTo>
                  <a:lnTo>
                    <a:pt x="21620" y="11692"/>
                  </a:lnTo>
                  <a:lnTo>
                    <a:pt x="19468" y="17656"/>
                  </a:lnTo>
                  <a:lnTo>
                    <a:pt x="15283" y="24020"/>
                  </a:lnTo>
                  <a:lnTo>
                    <a:pt x="13721" y="30501"/>
                  </a:lnTo>
                  <a:lnTo>
                    <a:pt x="13354" y="34844"/>
                  </a:lnTo>
                  <a:lnTo>
                    <a:pt x="11257" y="39193"/>
                  </a:lnTo>
                  <a:lnTo>
                    <a:pt x="3997" y="51366"/>
                  </a:lnTo>
                  <a:lnTo>
                    <a:pt x="1184" y="60052"/>
                  </a:lnTo>
                  <a:lnTo>
                    <a:pt x="20" y="89367"/>
                  </a:lnTo>
                  <a:lnTo>
                    <a:pt x="0" y="112918"/>
                  </a:lnTo>
                  <a:lnTo>
                    <a:pt x="1935" y="117436"/>
                  </a:lnTo>
                  <a:lnTo>
                    <a:pt x="11297" y="130618"/>
                  </a:lnTo>
                  <a:lnTo>
                    <a:pt x="13004" y="134977"/>
                  </a:lnTo>
                  <a:lnTo>
                    <a:pt x="16181" y="139335"/>
                  </a:lnTo>
                  <a:lnTo>
                    <a:pt x="21947" y="141755"/>
                  </a:lnTo>
                  <a:lnTo>
                    <a:pt x="54002" y="143684"/>
                  </a:lnTo>
                  <a:lnTo>
                    <a:pt x="56658" y="143688"/>
                  </a:lnTo>
                  <a:lnTo>
                    <a:pt x="59773" y="141755"/>
                  </a:lnTo>
                  <a:lnTo>
                    <a:pt x="63577" y="139202"/>
                  </a:lnTo>
                  <a:lnTo>
                    <a:pt x="67686" y="138068"/>
                  </a:lnTo>
                  <a:lnTo>
                    <a:pt x="71932" y="133692"/>
                  </a:lnTo>
                  <a:lnTo>
                    <a:pt x="82614" y="114768"/>
                  </a:lnTo>
                  <a:lnTo>
                    <a:pt x="84606" y="102531"/>
                  </a:lnTo>
                  <a:lnTo>
                    <a:pt x="84906" y="69938"/>
                  </a:lnTo>
                  <a:lnTo>
                    <a:pt x="82972" y="65434"/>
                  </a:lnTo>
                  <a:lnTo>
                    <a:pt x="80419" y="61013"/>
                  </a:lnTo>
                  <a:lnTo>
                    <a:pt x="78982" y="53718"/>
                  </a:lnTo>
                  <a:lnTo>
                    <a:pt x="78456" y="37921"/>
                  </a:lnTo>
                  <a:lnTo>
                    <a:pt x="77704" y="36167"/>
                  </a:lnTo>
                  <a:lnTo>
                    <a:pt x="76477" y="34996"/>
                  </a:lnTo>
                  <a:lnTo>
                    <a:pt x="74932" y="34217"/>
                  </a:lnTo>
                  <a:lnTo>
                    <a:pt x="73903" y="32972"/>
                  </a:lnTo>
                  <a:lnTo>
                    <a:pt x="72760" y="29652"/>
                  </a:lnTo>
                  <a:lnTo>
                    <a:pt x="71845" y="130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6" name="SMARTInkShape-740"/>
            <p:cNvSpPr/>
            <p:nvPr/>
          </p:nvSpPr>
          <p:spPr>
            <a:xfrm>
              <a:off x="3899265" y="5120640"/>
              <a:ext cx="130600" cy="235132"/>
            </a:xfrm>
            <a:custGeom>
              <a:avLst/>
              <a:gdLst/>
              <a:ahLst/>
              <a:cxnLst/>
              <a:rect l="0" t="0" r="0" b="0"/>
              <a:pathLst>
                <a:path w="130600" h="235132">
                  <a:moveTo>
                    <a:pt x="117563" y="0"/>
                  </a:moveTo>
                  <a:lnTo>
                    <a:pt x="114097" y="0"/>
                  </a:lnTo>
                  <a:lnTo>
                    <a:pt x="110459" y="1935"/>
                  </a:lnTo>
                  <a:lnTo>
                    <a:pt x="105678" y="5623"/>
                  </a:lnTo>
                  <a:lnTo>
                    <a:pt x="99519" y="7077"/>
                  </a:lnTo>
                  <a:lnTo>
                    <a:pt x="69527" y="30501"/>
                  </a:lnTo>
                  <a:lnTo>
                    <a:pt x="37302" y="54429"/>
                  </a:lnTo>
                  <a:lnTo>
                    <a:pt x="6530" y="84909"/>
                  </a:lnTo>
                  <a:lnTo>
                    <a:pt x="1288" y="90150"/>
                  </a:lnTo>
                  <a:lnTo>
                    <a:pt x="571" y="92802"/>
                  </a:lnTo>
                  <a:lnTo>
                    <a:pt x="0" y="107675"/>
                  </a:lnTo>
                  <a:lnTo>
                    <a:pt x="725" y="108794"/>
                  </a:lnTo>
                  <a:lnTo>
                    <a:pt x="1934" y="109540"/>
                  </a:lnTo>
                  <a:lnTo>
                    <a:pt x="7103" y="110592"/>
                  </a:lnTo>
                  <a:lnTo>
                    <a:pt x="9089" y="110739"/>
                  </a:lnTo>
                  <a:lnTo>
                    <a:pt x="10413" y="111563"/>
                  </a:lnTo>
                  <a:lnTo>
                    <a:pt x="11296" y="112838"/>
                  </a:lnTo>
                  <a:lnTo>
                    <a:pt x="11884" y="114414"/>
                  </a:lnTo>
                  <a:lnTo>
                    <a:pt x="13002" y="115465"/>
                  </a:lnTo>
                  <a:lnTo>
                    <a:pt x="16179" y="116632"/>
                  </a:lnTo>
                  <a:lnTo>
                    <a:pt x="36459" y="118237"/>
                  </a:lnTo>
                  <a:lnTo>
                    <a:pt x="44103" y="122038"/>
                  </a:lnTo>
                  <a:lnTo>
                    <a:pt x="62515" y="124642"/>
                  </a:lnTo>
                  <a:lnTo>
                    <a:pt x="70208" y="128532"/>
                  </a:lnTo>
                  <a:lnTo>
                    <a:pt x="80632" y="130733"/>
                  </a:lnTo>
                  <a:lnTo>
                    <a:pt x="88640" y="135658"/>
                  </a:lnTo>
                  <a:lnTo>
                    <a:pt x="93339" y="139637"/>
                  </a:lnTo>
                  <a:lnTo>
                    <a:pt x="99782" y="141890"/>
                  </a:lnTo>
                  <a:lnTo>
                    <a:pt x="106758" y="143617"/>
                  </a:lnTo>
                  <a:lnTo>
                    <a:pt x="117149" y="150638"/>
                  </a:lnTo>
                  <a:lnTo>
                    <a:pt x="121008" y="154762"/>
                  </a:lnTo>
                  <a:lnTo>
                    <a:pt x="122722" y="159014"/>
                  </a:lnTo>
                  <a:lnTo>
                    <a:pt x="123906" y="160438"/>
                  </a:lnTo>
                  <a:lnTo>
                    <a:pt x="128313" y="163168"/>
                  </a:lnTo>
                  <a:lnTo>
                    <a:pt x="129598" y="166377"/>
                  </a:lnTo>
                  <a:lnTo>
                    <a:pt x="130599" y="179457"/>
                  </a:lnTo>
                  <a:lnTo>
                    <a:pt x="128679" y="183294"/>
                  </a:lnTo>
                  <a:lnTo>
                    <a:pt x="126132" y="187418"/>
                  </a:lnTo>
                  <a:lnTo>
                    <a:pt x="123973" y="193820"/>
                  </a:lnTo>
                  <a:lnTo>
                    <a:pt x="120896" y="198144"/>
                  </a:lnTo>
                  <a:lnTo>
                    <a:pt x="117109" y="200550"/>
                  </a:lnTo>
                  <a:lnTo>
                    <a:pt x="113007" y="202345"/>
                  </a:lnTo>
                  <a:lnTo>
                    <a:pt x="106618" y="206709"/>
                  </a:lnTo>
                  <a:lnTo>
                    <a:pt x="100128" y="209051"/>
                  </a:lnTo>
                  <a:lnTo>
                    <a:pt x="82593" y="219361"/>
                  </a:lnTo>
                  <a:lnTo>
                    <a:pt x="55085" y="228651"/>
                  </a:lnTo>
                  <a:lnTo>
                    <a:pt x="45848" y="233636"/>
                  </a:lnTo>
                  <a:lnTo>
                    <a:pt x="13061" y="2351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7" name="SMARTInkShape-741"/>
            <p:cNvSpPr/>
            <p:nvPr/>
          </p:nvSpPr>
          <p:spPr>
            <a:xfrm>
              <a:off x="4088674" y="5179425"/>
              <a:ext cx="163287" cy="234985"/>
            </a:xfrm>
            <a:custGeom>
              <a:avLst/>
              <a:gdLst/>
              <a:ahLst/>
              <a:cxnLst/>
              <a:rect l="0" t="0" r="0" b="0"/>
              <a:pathLst>
                <a:path w="163287" h="234985">
                  <a:moveTo>
                    <a:pt x="6531" y="65312"/>
                  </a:moveTo>
                  <a:lnTo>
                    <a:pt x="3065" y="65312"/>
                  </a:lnTo>
                  <a:lnTo>
                    <a:pt x="2043" y="66037"/>
                  </a:lnTo>
                  <a:lnTo>
                    <a:pt x="1362" y="67247"/>
                  </a:lnTo>
                  <a:lnTo>
                    <a:pt x="180" y="71964"/>
                  </a:lnTo>
                  <a:lnTo>
                    <a:pt x="0" y="96956"/>
                  </a:lnTo>
                  <a:lnTo>
                    <a:pt x="9730" y="107672"/>
                  </a:lnTo>
                  <a:lnTo>
                    <a:pt x="13517" y="109539"/>
                  </a:lnTo>
                  <a:lnTo>
                    <a:pt x="28330" y="110945"/>
                  </a:lnTo>
                  <a:lnTo>
                    <a:pt x="32669" y="109058"/>
                  </a:lnTo>
                  <a:lnTo>
                    <a:pt x="37016" y="106527"/>
                  </a:lnTo>
                  <a:lnTo>
                    <a:pt x="45721" y="104901"/>
                  </a:lnTo>
                  <a:lnTo>
                    <a:pt x="47898" y="104767"/>
                  </a:lnTo>
                  <a:lnTo>
                    <a:pt x="52252" y="102684"/>
                  </a:lnTo>
                  <a:lnTo>
                    <a:pt x="56606" y="100065"/>
                  </a:lnTo>
                  <a:lnTo>
                    <a:pt x="70959" y="94778"/>
                  </a:lnTo>
                  <a:lnTo>
                    <a:pt x="73431" y="92940"/>
                  </a:lnTo>
                  <a:lnTo>
                    <a:pt x="78363" y="86883"/>
                  </a:lnTo>
                  <a:lnTo>
                    <a:pt x="99936" y="69659"/>
                  </a:lnTo>
                  <a:lnTo>
                    <a:pt x="102473" y="65309"/>
                  </a:lnTo>
                  <a:lnTo>
                    <a:pt x="104327" y="60956"/>
                  </a:lnTo>
                  <a:lnTo>
                    <a:pt x="121247" y="35438"/>
                  </a:lnTo>
                  <a:lnTo>
                    <a:pt x="125469" y="26243"/>
                  </a:lnTo>
                  <a:lnTo>
                    <a:pt x="128336" y="21822"/>
                  </a:lnTo>
                  <a:lnTo>
                    <a:pt x="130675" y="15253"/>
                  </a:lnTo>
                  <a:lnTo>
                    <a:pt x="136163" y="7822"/>
                  </a:lnTo>
                  <a:lnTo>
                    <a:pt x="136864" y="3445"/>
                  </a:lnTo>
                  <a:lnTo>
                    <a:pt x="136237" y="2296"/>
                  </a:lnTo>
                  <a:lnTo>
                    <a:pt x="135093" y="1530"/>
                  </a:lnTo>
                  <a:lnTo>
                    <a:pt x="131511" y="300"/>
                  </a:lnTo>
                  <a:lnTo>
                    <a:pt x="109470" y="0"/>
                  </a:lnTo>
                  <a:lnTo>
                    <a:pt x="104775" y="1934"/>
                  </a:lnTo>
                  <a:lnTo>
                    <a:pt x="89164" y="11864"/>
                  </a:lnTo>
                  <a:lnTo>
                    <a:pt x="64863" y="37436"/>
                  </a:lnTo>
                  <a:lnTo>
                    <a:pt x="57131" y="43489"/>
                  </a:lnTo>
                  <a:lnTo>
                    <a:pt x="34177" y="73902"/>
                  </a:lnTo>
                  <a:lnTo>
                    <a:pt x="19728" y="104108"/>
                  </a:lnTo>
                  <a:lnTo>
                    <a:pt x="6543" y="135761"/>
                  </a:lnTo>
                  <a:lnTo>
                    <a:pt x="1939" y="149807"/>
                  </a:lnTo>
                  <a:lnTo>
                    <a:pt x="383" y="167556"/>
                  </a:lnTo>
                  <a:lnTo>
                    <a:pt x="2105" y="174375"/>
                  </a:lnTo>
                  <a:lnTo>
                    <a:pt x="4564" y="180550"/>
                  </a:lnTo>
                  <a:lnTo>
                    <a:pt x="6675" y="191461"/>
                  </a:lnTo>
                  <a:lnTo>
                    <a:pt x="11573" y="199613"/>
                  </a:lnTo>
                  <a:lnTo>
                    <a:pt x="18347" y="206624"/>
                  </a:lnTo>
                  <a:lnTo>
                    <a:pt x="50021" y="227853"/>
                  </a:lnTo>
                  <a:lnTo>
                    <a:pt x="61589" y="232650"/>
                  </a:lnTo>
                  <a:lnTo>
                    <a:pt x="91477" y="234984"/>
                  </a:lnTo>
                  <a:lnTo>
                    <a:pt x="113216" y="234384"/>
                  </a:lnTo>
                  <a:lnTo>
                    <a:pt x="145626" y="221896"/>
                  </a:lnTo>
                  <a:lnTo>
                    <a:pt x="163286" y="2155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8" name="SMARTInkShape-742"/>
            <p:cNvSpPr/>
            <p:nvPr/>
          </p:nvSpPr>
          <p:spPr>
            <a:xfrm>
              <a:off x="2991394" y="5055414"/>
              <a:ext cx="176349" cy="195856"/>
            </a:xfrm>
            <a:custGeom>
              <a:avLst/>
              <a:gdLst/>
              <a:ahLst/>
              <a:cxnLst/>
              <a:rect l="0" t="0" r="0" b="0"/>
              <a:pathLst>
                <a:path w="176349" h="195856">
                  <a:moveTo>
                    <a:pt x="0" y="26037"/>
                  </a:moveTo>
                  <a:lnTo>
                    <a:pt x="0" y="57682"/>
                  </a:lnTo>
                  <a:lnTo>
                    <a:pt x="5926" y="71213"/>
                  </a:lnTo>
                  <a:lnTo>
                    <a:pt x="6263" y="74660"/>
                  </a:lnTo>
                  <a:lnTo>
                    <a:pt x="8348" y="78611"/>
                  </a:lnTo>
                  <a:lnTo>
                    <a:pt x="10968" y="82786"/>
                  </a:lnTo>
                  <a:lnTo>
                    <a:pt x="12649" y="91380"/>
                  </a:lnTo>
                  <a:lnTo>
                    <a:pt x="12787" y="93548"/>
                  </a:lnTo>
                  <a:lnTo>
                    <a:pt x="14876" y="97891"/>
                  </a:lnTo>
                  <a:lnTo>
                    <a:pt x="17497" y="102241"/>
                  </a:lnTo>
                  <a:lnTo>
                    <a:pt x="19699" y="108770"/>
                  </a:lnTo>
                  <a:lnTo>
                    <a:pt x="22786" y="113123"/>
                  </a:lnTo>
                  <a:lnTo>
                    <a:pt x="26577" y="115543"/>
                  </a:lnTo>
                  <a:lnTo>
                    <a:pt x="30680" y="117343"/>
                  </a:lnTo>
                  <a:lnTo>
                    <a:pt x="44701" y="129542"/>
                  </a:lnTo>
                  <a:lnTo>
                    <a:pt x="48886" y="130245"/>
                  </a:lnTo>
                  <a:lnTo>
                    <a:pt x="54722" y="130452"/>
                  </a:lnTo>
                  <a:lnTo>
                    <a:pt x="56076" y="129756"/>
                  </a:lnTo>
                  <a:lnTo>
                    <a:pt x="56978" y="128566"/>
                  </a:lnTo>
                  <a:lnTo>
                    <a:pt x="57580" y="127047"/>
                  </a:lnTo>
                  <a:lnTo>
                    <a:pt x="58706" y="126034"/>
                  </a:lnTo>
                  <a:lnTo>
                    <a:pt x="61894" y="124909"/>
                  </a:lnTo>
                  <a:lnTo>
                    <a:pt x="67769" y="124275"/>
                  </a:lnTo>
                  <a:lnTo>
                    <a:pt x="69128" y="123461"/>
                  </a:lnTo>
                  <a:lnTo>
                    <a:pt x="70034" y="122192"/>
                  </a:lnTo>
                  <a:lnTo>
                    <a:pt x="71766" y="118847"/>
                  </a:lnTo>
                  <a:lnTo>
                    <a:pt x="82190" y="106521"/>
                  </a:lnTo>
                  <a:lnTo>
                    <a:pt x="86307" y="97870"/>
                  </a:lnTo>
                  <a:lnTo>
                    <a:pt x="101655" y="74539"/>
                  </a:lnTo>
                  <a:lnTo>
                    <a:pt x="105876" y="65345"/>
                  </a:lnTo>
                  <a:lnTo>
                    <a:pt x="113483" y="53074"/>
                  </a:lnTo>
                  <a:lnTo>
                    <a:pt x="116356" y="44369"/>
                  </a:lnTo>
                  <a:lnTo>
                    <a:pt x="118053" y="34926"/>
                  </a:lnTo>
                  <a:lnTo>
                    <a:pt x="128849" y="19517"/>
                  </a:lnTo>
                  <a:lnTo>
                    <a:pt x="130277" y="14267"/>
                  </a:lnTo>
                  <a:lnTo>
                    <a:pt x="143605" y="0"/>
                  </a:lnTo>
                  <a:lnTo>
                    <a:pt x="143692" y="28246"/>
                  </a:lnTo>
                  <a:lnTo>
                    <a:pt x="145627" y="32582"/>
                  </a:lnTo>
                  <a:lnTo>
                    <a:pt x="147159" y="34756"/>
                  </a:lnTo>
                  <a:lnTo>
                    <a:pt x="149315" y="44747"/>
                  </a:lnTo>
                  <a:lnTo>
                    <a:pt x="150207" y="76179"/>
                  </a:lnTo>
                  <a:lnTo>
                    <a:pt x="150223" y="104546"/>
                  </a:lnTo>
                  <a:lnTo>
                    <a:pt x="150223" y="134765"/>
                  </a:lnTo>
                  <a:lnTo>
                    <a:pt x="150948" y="146386"/>
                  </a:lnTo>
                  <a:lnTo>
                    <a:pt x="156351" y="169191"/>
                  </a:lnTo>
                  <a:lnTo>
                    <a:pt x="156485" y="171547"/>
                  </a:lnTo>
                  <a:lnTo>
                    <a:pt x="158570" y="176100"/>
                  </a:lnTo>
                  <a:lnTo>
                    <a:pt x="161190" y="180544"/>
                  </a:lnTo>
                  <a:lnTo>
                    <a:pt x="162872" y="189309"/>
                  </a:lnTo>
                  <a:lnTo>
                    <a:pt x="163010" y="191491"/>
                  </a:lnTo>
                  <a:lnTo>
                    <a:pt x="163828" y="192945"/>
                  </a:lnTo>
                  <a:lnTo>
                    <a:pt x="165099" y="193915"/>
                  </a:lnTo>
                  <a:lnTo>
                    <a:pt x="168886" y="195472"/>
                  </a:lnTo>
                  <a:lnTo>
                    <a:pt x="176348" y="1958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9" name="SMARTInkShape-743"/>
            <p:cNvSpPr/>
            <p:nvPr/>
          </p:nvSpPr>
          <p:spPr>
            <a:xfrm>
              <a:off x="1868258" y="4905103"/>
              <a:ext cx="123829" cy="19595"/>
            </a:xfrm>
            <a:custGeom>
              <a:avLst/>
              <a:gdLst/>
              <a:ahLst/>
              <a:cxnLst/>
              <a:rect l="0" t="0" r="0" b="0"/>
              <a:pathLst>
                <a:path w="123829" h="19595">
                  <a:moveTo>
                    <a:pt x="6262" y="0"/>
                  </a:moveTo>
                  <a:lnTo>
                    <a:pt x="0" y="0"/>
                  </a:lnTo>
                  <a:lnTo>
                    <a:pt x="32454" y="0"/>
                  </a:lnTo>
                  <a:lnTo>
                    <a:pt x="37924" y="0"/>
                  </a:lnTo>
                  <a:lnTo>
                    <a:pt x="43937" y="4488"/>
                  </a:lnTo>
                  <a:lnTo>
                    <a:pt x="50001" y="5926"/>
                  </a:lnTo>
                  <a:lnTo>
                    <a:pt x="76818" y="6529"/>
                  </a:lnTo>
                  <a:lnTo>
                    <a:pt x="83067" y="11020"/>
                  </a:lnTo>
                  <a:lnTo>
                    <a:pt x="89173" y="12457"/>
                  </a:lnTo>
                  <a:lnTo>
                    <a:pt x="102950" y="13039"/>
                  </a:lnTo>
                  <a:lnTo>
                    <a:pt x="109920" y="17547"/>
                  </a:lnTo>
                  <a:lnTo>
                    <a:pt x="123828" y="195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0" name="SMARTInkShape-744"/>
            <p:cNvSpPr/>
            <p:nvPr/>
          </p:nvSpPr>
          <p:spPr>
            <a:xfrm>
              <a:off x="2142309" y="4950823"/>
              <a:ext cx="6532" cy="39189"/>
            </a:xfrm>
            <a:custGeom>
              <a:avLst/>
              <a:gdLst/>
              <a:ahLst/>
              <a:cxnLst/>
              <a:rect l="0" t="0" r="0" b="0"/>
              <a:pathLst>
                <a:path w="6532" h="39189">
                  <a:moveTo>
                    <a:pt x="0" y="39188"/>
                  </a:moveTo>
                  <a:lnTo>
                    <a:pt x="0" y="9897"/>
                  </a:lnTo>
                  <a:lnTo>
                    <a:pt x="725" y="8775"/>
                  </a:lnTo>
                  <a:lnTo>
                    <a:pt x="1935" y="8027"/>
                  </a:lnTo>
                  <a:lnTo>
                    <a:pt x="5623" y="6827"/>
                  </a:lnTo>
                  <a:lnTo>
                    <a:pt x="6127" y="4727"/>
                  </a:lnTo>
                  <a:lnTo>
                    <a:pt x="653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1" name="SMARTInkShape-745"/>
            <p:cNvSpPr/>
            <p:nvPr/>
          </p:nvSpPr>
          <p:spPr>
            <a:xfrm>
              <a:off x="2749731" y="4996543"/>
              <a:ext cx="6533" cy="1"/>
            </a:xfrm>
            <a:custGeom>
              <a:avLst/>
              <a:gdLst/>
              <a:ahLst/>
              <a:cxnLst/>
              <a:rect l="0" t="0" r="0" b="0"/>
              <a:pathLst>
                <a:path w="6533" h="1">
                  <a:moveTo>
                    <a:pt x="6532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2" name="SMARTInkShape-746"/>
            <p:cNvSpPr/>
            <p:nvPr/>
          </p:nvSpPr>
          <p:spPr>
            <a:xfrm>
              <a:off x="2116183" y="5074920"/>
              <a:ext cx="19595" cy="91440"/>
            </a:xfrm>
            <a:custGeom>
              <a:avLst/>
              <a:gdLst/>
              <a:ahLst/>
              <a:cxnLst/>
              <a:rect l="0" t="0" r="0" b="0"/>
              <a:pathLst>
                <a:path w="19595" h="91440">
                  <a:moveTo>
                    <a:pt x="19594" y="0"/>
                  </a:moveTo>
                  <a:lnTo>
                    <a:pt x="16127" y="0"/>
                  </a:lnTo>
                  <a:lnTo>
                    <a:pt x="15106" y="725"/>
                  </a:lnTo>
                  <a:lnTo>
                    <a:pt x="14425" y="1934"/>
                  </a:lnTo>
                  <a:lnTo>
                    <a:pt x="13332" y="9091"/>
                  </a:lnTo>
                  <a:lnTo>
                    <a:pt x="13070" y="24845"/>
                  </a:lnTo>
                  <a:lnTo>
                    <a:pt x="8575" y="31087"/>
                  </a:lnTo>
                  <a:lnTo>
                    <a:pt x="7137" y="37192"/>
                  </a:lnTo>
                  <a:lnTo>
                    <a:pt x="6533" y="68943"/>
                  </a:lnTo>
                  <a:lnTo>
                    <a:pt x="6532" y="70555"/>
                  </a:lnTo>
                  <a:lnTo>
                    <a:pt x="2043" y="76805"/>
                  </a:lnTo>
                  <a:lnTo>
                    <a:pt x="605" y="82911"/>
                  </a:lnTo>
                  <a:lnTo>
                    <a:pt x="0" y="914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3" name="SMARTInkShape-747"/>
            <p:cNvSpPr/>
            <p:nvPr/>
          </p:nvSpPr>
          <p:spPr>
            <a:xfrm>
              <a:off x="2331720" y="5016145"/>
              <a:ext cx="156755" cy="267779"/>
            </a:xfrm>
            <a:custGeom>
              <a:avLst/>
              <a:gdLst/>
              <a:ahLst/>
              <a:cxnLst/>
              <a:rect l="0" t="0" r="0" b="0"/>
              <a:pathLst>
                <a:path w="156755" h="267779">
                  <a:moveTo>
                    <a:pt x="130628" y="26118"/>
                  </a:moveTo>
                  <a:lnTo>
                    <a:pt x="130628" y="13331"/>
                  </a:lnTo>
                  <a:lnTo>
                    <a:pt x="118554" y="982"/>
                  </a:lnTo>
                  <a:lnTo>
                    <a:pt x="114391" y="285"/>
                  </a:lnTo>
                  <a:lnTo>
                    <a:pt x="101392" y="0"/>
                  </a:lnTo>
                  <a:lnTo>
                    <a:pt x="97557" y="1930"/>
                  </a:lnTo>
                  <a:lnTo>
                    <a:pt x="93433" y="4482"/>
                  </a:lnTo>
                  <a:lnTo>
                    <a:pt x="84872" y="6120"/>
                  </a:lnTo>
                  <a:lnTo>
                    <a:pt x="82707" y="6255"/>
                  </a:lnTo>
                  <a:lnTo>
                    <a:pt x="81264" y="7070"/>
                  </a:lnTo>
                  <a:lnTo>
                    <a:pt x="80302" y="8339"/>
                  </a:lnTo>
                  <a:lnTo>
                    <a:pt x="78507" y="11685"/>
                  </a:lnTo>
                  <a:lnTo>
                    <a:pt x="68038" y="24011"/>
                  </a:lnTo>
                  <a:lnTo>
                    <a:pt x="63917" y="32663"/>
                  </a:lnTo>
                  <a:lnTo>
                    <a:pt x="61064" y="37009"/>
                  </a:lnTo>
                  <a:lnTo>
                    <a:pt x="59459" y="43537"/>
                  </a:lnTo>
                  <a:lnTo>
                    <a:pt x="58809" y="60952"/>
                  </a:lnTo>
                  <a:lnTo>
                    <a:pt x="60730" y="65306"/>
                  </a:lnTo>
                  <a:lnTo>
                    <a:pt x="63277" y="69661"/>
                  </a:lnTo>
                  <a:lnTo>
                    <a:pt x="65437" y="76192"/>
                  </a:lnTo>
                  <a:lnTo>
                    <a:pt x="68513" y="80547"/>
                  </a:lnTo>
                  <a:lnTo>
                    <a:pt x="72300" y="82965"/>
                  </a:lnTo>
                  <a:lnTo>
                    <a:pt x="80644" y="84518"/>
                  </a:lnTo>
                  <a:lnTo>
                    <a:pt x="103213" y="84898"/>
                  </a:lnTo>
                  <a:lnTo>
                    <a:pt x="109462" y="80411"/>
                  </a:lnTo>
                  <a:lnTo>
                    <a:pt x="115568" y="78975"/>
                  </a:lnTo>
                  <a:lnTo>
                    <a:pt x="119823" y="78637"/>
                  </a:lnTo>
                  <a:lnTo>
                    <a:pt x="124132" y="76553"/>
                  </a:lnTo>
                  <a:lnTo>
                    <a:pt x="126298" y="74981"/>
                  </a:lnTo>
                  <a:lnTo>
                    <a:pt x="128704" y="71300"/>
                  </a:lnTo>
                  <a:lnTo>
                    <a:pt x="130499" y="67245"/>
                  </a:lnTo>
                  <a:lnTo>
                    <a:pt x="141447" y="53809"/>
                  </a:lnTo>
                  <a:lnTo>
                    <a:pt x="142693" y="49794"/>
                  </a:lnTo>
                  <a:lnTo>
                    <a:pt x="143752" y="48434"/>
                  </a:lnTo>
                  <a:lnTo>
                    <a:pt x="146863" y="46922"/>
                  </a:lnTo>
                  <a:lnTo>
                    <a:pt x="147983" y="45793"/>
                  </a:lnTo>
                  <a:lnTo>
                    <a:pt x="149227" y="42603"/>
                  </a:lnTo>
                  <a:lnTo>
                    <a:pt x="150752" y="34643"/>
                  </a:lnTo>
                  <a:lnTo>
                    <a:pt x="155820" y="27384"/>
                  </a:lnTo>
                  <a:lnTo>
                    <a:pt x="156672" y="20605"/>
                  </a:lnTo>
                  <a:lnTo>
                    <a:pt x="156754" y="13055"/>
                  </a:lnTo>
                  <a:lnTo>
                    <a:pt x="156754" y="43542"/>
                  </a:lnTo>
                  <a:lnTo>
                    <a:pt x="156754" y="74270"/>
                  </a:lnTo>
                  <a:lnTo>
                    <a:pt x="156029" y="100163"/>
                  </a:lnTo>
                  <a:lnTo>
                    <a:pt x="150828" y="126268"/>
                  </a:lnTo>
                  <a:lnTo>
                    <a:pt x="149550" y="152392"/>
                  </a:lnTo>
                  <a:lnTo>
                    <a:pt x="139813" y="183006"/>
                  </a:lnTo>
                  <a:lnTo>
                    <a:pt x="137221" y="196781"/>
                  </a:lnTo>
                  <a:lnTo>
                    <a:pt x="121837" y="226660"/>
                  </a:lnTo>
                  <a:lnTo>
                    <a:pt x="118831" y="236083"/>
                  </a:lnTo>
                  <a:lnTo>
                    <a:pt x="114258" y="241114"/>
                  </a:lnTo>
                  <a:lnTo>
                    <a:pt x="111006" y="243471"/>
                  </a:lnTo>
                  <a:lnTo>
                    <a:pt x="108838" y="246494"/>
                  </a:lnTo>
                  <a:lnTo>
                    <a:pt x="106429" y="253724"/>
                  </a:lnTo>
                  <a:lnTo>
                    <a:pt x="104336" y="256232"/>
                  </a:lnTo>
                  <a:lnTo>
                    <a:pt x="85217" y="266125"/>
                  </a:lnTo>
                  <a:lnTo>
                    <a:pt x="67503" y="267717"/>
                  </a:lnTo>
                  <a:lnTo>
                    <a:pt x="44451" y="267778"/>
                  </a:lnTo>
                  <a:lnTo>
                    <a:pt x="39592" y="265844"/>
                  </a:lnTo>
                  <a:lnTo>
                    <a:pt x="35014" y="263291"/>
                  </a:lnTo>
                  <a:lnTo>
                    <a:pt x="0" y="2481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4" name="SMARTInkShape-748"/>
            <p:cNvSpPr/>
            <p:nvPr/>
          </p:nvSpPr>
          <p:spPr>
            <a:xfrm>
              <a:off x="1848395" y="4696097"/>
              <a:ext cx="156752" cy="476713"/>
            </a:xfrm>
            <a:custGeom>
              <a:avLst/>
              <a:gdLst/>
              <a:ahLst/>
              <a:cxnLst/>
              <a:rect l="0" t="0" r="0" b="0"/>
              <a:pathLst>
                <a:path w="156752" h="476713">
                  <a:moveTo>
                    <a:pt x="150222" y="326572"/>
                  </a:moveTo>
                  <a:lnTo>
                    <a:pt x="150222" y="332195"/>
                  </a:lnTo>
                  <a:lnTo>
                    <a:pt x="150948" y="332497"/>
                  </a:lnTo>
                  <a:lnTo>
                    <a:pt x="153690" y="332833"/>
                  </a:lnTo>
                  <a:lnTo>
                    <a:pt x="154711" y="333649"/>
                  </a:lnTo>
                  <a:lnTo>
                    <a:pt x="155846" y="336490"/>
                  </a:lnTo>
                  <a:lnTo>
                    <a:pt x="156751" y="361488"/>
                  </a:lnTo>
                  <a:lnTo>
                    <a:pt x="154817" y="365797"/>
                  </a:lnTo>
                  <a:lnTo>
                    <a:pt x="146338" y="381139"/>
                  </a:lnTo>
                  <a:lnTo>
                    <a:pt x="144214" y="391484"/>
                  </a:lnTo>
                  <a:lnTo>
                    <a:pt x="144039" y="393795"/>
                  </a:lnTo>
                  <a:lnTo>
                    <a:pt x="141910" y="398297"/>
                  </a:lnTo>
                  <a:lnTo>
                    <a:pt x="133296" y="409287"/>
                  </a:lnTo>
                  <a:lnTo>
                    <a:pt x="123679" y="429711"/>
                  </a:lnTo>
                  <a:lnTo>
                    <a:pt x="113882" y="441780"/>
                  </a:lnTo>
                  <a:lnTo>
                    <a:pt x="112299" y="446234"/>
                  </a:lnTo>
                  <a:lnTo>
                    <a:pt x="111152" y="447713"/>
                  </a:lnTo>
                  <a:lnTo>
                    <a:pt x="84897" y="468363"/>
                  </a:lnTo>
                  <a:lnTo>
                    <a:pt x="74021" y="470738"/>
                  </a:lnTo>
                  <a:lnTo>
                    <a:pt x="66603" y="475854"/>
                  </a:lnTo>
                  <a:lnTo>
                    <a:pt x="60354" y="476609"/>
                  </a:lnTo>
                  <a:lnTo>
                    <a:pt x="56336" y="476712"/>
                  </a:lnTo>
                  <a:lnTo>
                    <a:pt x="54974" y="476014"/>
                  </a:lnTo>
                  <a:lnTo>
                    <a:pt x="54066" y="474821"/>
                  </a:lnTo>
                  <a:lnTo>
                    <a:pt x="53461" y="473302"/>
                  </a:lnTo>
                  <a:lnTo>
                    <a:pt x="52332" y="472289"/>
                  </a:lnTo>
                  <a:lnTo>
                    <a:pt x="49142" y="471163"/>
                  </a:lnTo>
                  <a:lnTo>
                    <a:pt x="41181" y="469715"/>
                  </a:lnTo>
                  <a:lnTo>
                    <a:pt x="36929" y="466875"/>
                  </a:lnTo>
                  <a:lnTo>
                    <a:pt x="34555" y="463193"/>
                  </a:lnTo>
                  <a:lnTo>
                    <a:pt x="32775" y="459138"/>
                  </a:lnTo>
                  <a:lnTo>
                    <a:pt x="22315" y="445567"/>
                  </a:lnTo>
                  <a:lnTo>
                    <a:pt x="18196" y="432432"/>
                  </a:lnTo>
                  <a:lnTo>
                    <a:pt x="16485" y="429803"/>
                  </a:lnTo>
                  <a:lnTo>
                    <a:pt x="7528" y="399597"/>
                  </a:lnTo>
                  <a:lnTo>
                    <a:pt x="4727" y="378691"/>
                  </a:lnTo>
                  <a:lnTo>
                    <a:pt x="1400" y="365721"/>
                  </a:lnTo>
                  <a:lnTo>
                    <a:pt x="82" y="335278"/>
                  </a:lnTo>
                  <a:lnTo>
                    <a:pt x="7" y="303531"/>
                  </a:lnTo>
                  <a:lnTo>
                    <a:pt x="0" y="270953"/>
                  </a:lnTo>
                  <a:lnTo>
                    <a:pt x="1934" y="246389"/>
                  </a:lnTo>
                  <a:lnTo>
                    <a:pt x="6127" y="214017"/>
                  </a:lnTo>
                  <a:lnTo>
                    <a:pt x="8346" y="197428"/>
                  </a:lnTo>
                  <a:lnTo>
                    <a:pt x="17818" y="164778"/>
                  </a:lnTo>
                  <a:lnTo>
                    <a:pt x="21003" y="150665"/>
                  </a:lnTo>
                  <a:lnTo>
                    <a:pt x="32780" y="122201"/>
                  </a:lnTo>
                  <a:lnTo>
                    <a:pt x="40560" y="91846"/>
                  </a:lnTo>
                  <a:lnTo>
                    <a:pt x="50254" y="70448"/>
                  </a:lnTo>
                  <a:lnTo>
                    <a:pt x="62426" y="50199"/>
                  </a:lnTo>
                  <a:lnTo>
                    <a:pt x="70275" y="30548"/>
                  </a:lnTo>
                  <a:lnTo>
                    <a:pt x="75653" y="22437"/>
                  </a:lnTo>
                  <a:lnTo>
                    <a:pt x="79774" y="13194"/>
                  </a:lnTo>
                  <a:lnTo>
                    <a:pt x="9143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5" name="SMARTInkShape-749"/>
            <p:cNvSpPr/>
            <p:nvPr/>
          </p:nvSpPr>
          <p:spPr>
            <a:xfrm>
              <a:off x="1391194" y="4878977"/>
              <a:ext cx="156756" cy="300447"/>
            </a:xfrm>
            <a:custGeom>
              <a:avLst/>
              <a:gdLst/>
              <a:ahLst/>
              <a:cxnLst/>
              <a:rect l="0" t="0" r="0" b="0"/>
              <a:pathLst>
                <a:path w="156756" h="300447">
                  <a:moveTo>
                    <a:pt x="13063" y="0"/>
                  </a:moveTo>
                  <a:lnTo>
                    <a:pt x="6801" y="0"/>
                  </a:lnTo>
                  <a:lnTo>
                    <a:pt x="6532" y="31427"/>
                  </a:lnTo>
                  <a:lnTo>
                    <a:pt x="6532" y="34015"/>
                  </a:lnTo>
                  <a:lnTo>
                    <a:pt x="4596" y="38824"/>
                  </a:lnTo>
                  <a:lnTo>
                    <a:pt x="2043" y="43381"/>
                  </a:lnTo>
                  <a:lnTo>
                    <a:pt x="605" y="50752"/>
                  </a:lnTo>
                  <a:lnTo>
                    <a:pt x="24" y="82843"/>
                  </a:lnTo>
                  <a:lnTo>
                    <a:pt x="2" y="113218"/>
                  </a:lnTo>
                  <a:lnTo>
                    <a:pt x="0" y="144578"/>
                  </a:lnTo>
                  <a:lnTo>
                    <a:pt x="7105" y="163689"/>
                  </a:lnTo>
                  <a:lnTo>
                    <a:pt x="11298" y="174533"/>
                  </a:lnTo>
                  <a:lnTo>
                    <a:pt x="13004" y="179896"/>
                  </a:lnTo>
                  <a:lnTo>
                    <a:pt x="18078" y="189252"/>
                  </a:lnTo>
                  <a:lnTo>
                    <a:pt x="18583" y="191482"/>
                  </a:lnTo>
                  <a:lnTo>
                    <a:pt x="22762" y="198089"/>
                  </a:lnTo>
                  <a:lnTo>
                    <a:pt x="26566" y="200525"/>
                  </a:lnTo>
                  <a:lnTo>
                    <a:pt x="32581" y="202218"/>
                  </a:lnTo>
                  <a:lnTo>
                    <a:pt x="44512" y="202464"/>
                  </a:lnTo>
                  <a:lnTo>
                    <a:pt x="44915" y="201741"/>
                  </a:lnTo>
                  <a:lnTo>
                    <a:pt x="45362" y="199005"/>
                  </a:lnTo>
                  <a:lnTo>
                    <a:pt x="49081" y="193383"/>
                  </a:lnTo>
                  <a:lnTo>
                    <a:pt x="56114" y="184982"/>
                  </a:lnTo>
                  <a:lnTo>
                    <a:pt x="60191" y="176333"/>
                  </a:lnTo>
                  <a:lnTo>
                    <a:pt x="61899" y="174161"/>
                  </a:lnTo>
                  <a:lnTo>
                    <a:pt x="63797" y="167877"/>
                  </a:lnTo>
                  <a:lnTo>
                    <a:pt x="65366" y="160972"/>
                  </a:lnTo>
                  <a:lnTo>
                    <a:pt x="72286" y="150626"/>
                  </a:lnTo>
                  <a:lnTo>
                    <a:pt x="80641" y="138126"/>
                  </a:lnTo>
                  <a:lnTo>
                    <a:pt x="90421" y="105741"/>
                  </a:lnTo>
                  <a:lnTo>
                    <a:pt x="96453" y="89803"/>
                  </a:lnTo>
                  <a:lnTo>
                    <a:pt x="114680" y="63074"/>
                  </a:lnTo>
                  <a:lnTo>
                    <a:pt x="124143" y="36220"/>
                  </a:lnTo>
                  <a:lnTo>
                    <a:pt x="125579" y="35032"/>
                  </a:lnTo>
                  <a:lnTo>
                    <a:pt x="127262" y="34241"/>
                  </a:lnTo>
                  <a:lnTo>
                    <a:pt x="128385" y="32987"/>
                  </a:lnTo>
                  <a:lnTo>
                    <a:pt x="132121" y="25761"/>
                  </a:lnTo>
                  <a:lnTo>
                    <a:pt x="137159" y="19596"/>
                  </a:lnTo>
                  <a:lnTo>
                    <a:pt x="137160" y="19595"/>
                  </a:lnTo>
                  <a:lnTo>
                    <a:pt x="137160" y="50081"/>
                  </a:lnTo>
                  <a:lnTo>
                    <a:pt x="136435" y="68352"/>
                  </a:lnTo>
                  <a:lnTo>
                    <a:pt x="131234" y="89205"/>
                  </a:lnTo>
                  <a:lnTo>
                    <a:pt x="131534" y="100776"/>
                  </a:lnTo>
                  <a:lnTo>
                    <a:pt x="136571" y="130818"/>
                  </a:lnTo>
                  <a:lnTo>
                    <a:pt x="137108" y="159483"/>
                  </a:lnTo>
                  <a:lnTo>
                    <a:pt x="137156" y="190968"/>
                  </a:lnTo>
                  <a:lnTo>
                    <a:pt x="137886" y="217660"/>
                  </a:lnTo>
                  <a:lnTo>
                    <a:pt x="143423" y="249079"/>
                  </a:lnTo>
                  <a:lnTo>
                    <a:pt x="144364" y="263313"/>
                  </a:lnTo>
                  <a:lnTo>
                    <a:pt x="148851" y="275801"/>
                  </a:lnTo>
                  <a:lnTo>
                    <a:pt x="150199" y="292806"/>
                  </a:lnTo>
                  <a:lnTo>
                    <a:pt x="156755" y="3004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6" name="SMARTInkShape-750"/>
            <p:cNvSpPr/>
            <p:nvPr/>
          </p:nvSpPr>
          <p:spPr>
            <a:xfrm>
              <a:off x="515983" y="4578531"/>
              <a:ext cx="320041" cy="32658"/>
            </a:xfrm>
            <a:custGeom>
              <a:avLst/>
              <a:gdLst/>
              <a:ahLst/>
              <a:cxnLst/>
              <a:rect l="0" t="0" r="0" b="0"/>
              <a:pathLst>
                <a:path w="320041" h="32658">
                  <a:moveTo>
                    <a:pt x="0" y="6532"/>
                  </a:moveTo>
                  <a:lnTo>
                    <a:pt x="0" y="8"/>
                  </a:lnTo>
                  <a:lnTo>
                    <a:pt x="11886" y="0"/>
                  </a:lnTo>
                  <a:lnTo>
                    <a:pt x="27674" y="5623"/>
                  </a:lnTo>
                  <a:lnTo>
                    <a:pt x="60047" y="6524"/>
                  </a:lnTo>
                  <a:lnTo>
                    <a:pt x="88340" y="6532"/>
                  </a:lnTo>
                  <a:lnTo>
                    <a:pt x="119501" y="6532"/>
                  </a:lnTo>
                  <a:lnTo>
                    <a:pt x="148333" y="6532"/>
                  </a:lnTo>
                  <a:lnTo>
                    <a:pt x="178542" y="12457"/>
                  </a:lnTo>
                  <a:lnTo>
                    <a:pt x="209007" y="13027"/>
                  </a:lnTo>
                  <a:lnTo>
                    <a:pt x="217715" y="13773"/>
                  </a:lnTo>
                  <a:lnTo>
                    <a:pt x="243025" y="19190"/>
                  </a:lnTo>
                  <a:lnTo>
                    <a:pt x="273782" y="19584"/>
                  </a:lnTo>
                  <a:lnTo>
                    <a:pt x="276138" y="19587"/>
                  </a:lnTo>
                  <a:lnTo>
                    <a:pt x="308433" y="26046"/>
                  </a:lnTo>
                  <a:lnTo>
                    <a:pt x="313188" y="28026"/>
                  </a:lnTo>
                  <a:lnTo>
                    <a:pt x="320040" y="326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7" name="SMARTInkShape-751"/>
            <p:cNvSpPr/>
            <p:nvPr/>
          </p:nvSpPr>
          <p:spPr>
            <a:xfrm>
              <a:off x="672737" y="4585063"/>
              <a:ext cx="26127" cy="404949"/>
            </a:xfrm>
            <a:custGeom>
              <a:avLst/>
              <a:gdLst/>
              <a:ahLst/>
              <a:cxnLst/>
              <a:rect l="0" t="0" r="0" b="0"/>
              <a:pathLst>
                <a:path w="26127" h="404949">
                  <a:moveTo>
                    <a:pt x="0" y="19594"/>
                  </a:moveTo>
                  <a:lnTo>
                    <a:pt x="0" y="0"/>
                  </a:lnTo>
                  <a:lnTo>
                    <a:pt x="0" y="5623"/>
                  </a:lnTo>
                  <a:lnTo>
                    <a:pt x="726" y="5925"/>
                  </a:lnTo>
                  <a:lnTo>
                    <a:pt x="3467" y="6262"/>
                  </a:lnTo>
                  <a:lnTo>
                    <a:pt x="4489" y="7077"/>
                  </a:lnTo>
                  <a:lnTo>
                    <a:pt x="6262" y="12131"/>
                  </a:lnTo>
                  <a:lnTo>
                    <a:pt x="6529" y="28598"/>
                  </a:lnTo>
                  <a:lnTo>
                    <a:pt x="8466" y="32788"/>
                  </a:lnTo>
                  <a:lnTo>
                    <a:pt x="11020" y="37069"/>
                  </a:lnTo>
                  <a:lnTo>
                    <a:pt x="12659" y="45731"/>
                  </a:lnTo>
                  <a:lnTo>
                    <a:pt x="13061" y="77490"/>
                  </a:lnTo>
                  <a:lnTo>
                    <a:pt x="13788" y="89383"/>
                  </a:lnTo>
                  <a:lnTo>
                    <a:pt x="18686" y="109159"/>
                  </a:lnTo>
                  <a:lnTo>
                    <a:pt x="19571" y="141791"/>
                  </a:lnTo>
                  <a:lnTo>
                    <a:pt x="19594" y="174448"/>
                  </a:lnTo>
                  <a:lnTo>
                    <a:pt x="19594" y="204668"/>
                  </a:lnTo>
                  <a:lnTo>
                    <a:pt x="19594" y="235132"/>
                  </a:lnTo>
                  <a:lnTo>
                    <a:pt x="19594" y="265611"/>
                  </a:lnTo>
                  <a:lnTo>
                    <a:pt x="19594" y="295365"/>
                  </a:lnTo>
                  <a:lnTo>
                    <a:pt x="19594" y="324439"/>
                  </a:lnTo>
                  <a:lnTo>
                    <a:pt x="20320" y="335212"/>
                  </a:lnTo>
                  <a:lnTo>
                    <a:pt x="25218" y="348047"/>
                  </a:lnTo>
                  <a:lnTo>
                    <a:pt x="26123" y="379190"/>
                  </a:lnTo>
                  <a:lnTo>
                    <a:pt x="26126" y="4049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83" name="SMARTInkShape-Group88"/>
          <p:cNvGrpSpPr/>
          <p:nvPr/>
        </p:nvGrpSpPr>
        <p:grpSpPr>
          <a:xfrm>
            <a:off x="1430385" y="3709851"/>
            <a:ext cx="352696" cy="163287"/>
            <a:chOff x="1430385" y="3709851"/>
            <a:chExt cx="352696" cy="163287"/>
          </a:xfrm>
        </p:grpSpPr>
        <p:sp>
          <p:nvSpPr>
            <p:cNvPr id="2779" name="SMARTInkShape-752"/>
            <p:cNvSpPr/>
            <p:nvPr/>
          </p:nvSpPr>
          <p:spPr>
            <a:xfrm>
              <a:off x="1672046" y="3762103"/>
              <a:ext cx="111035" cy="104503"/>
            </a:xfrm>
            <a:custGeom>
              <a:avLst/>
              <a:gdLst/>
              <a:ahLst/>
              <a:cxnLst/>
              <a:rect l="0" t="0" r="0" b="0"/>
              <a:pathLst>
                <a:path w="111035" h="104503">
                  <a:moveTo>
                    <a:pt x="6531" y="19594"/>
                  </a:moveTo>
                  <a:lnTo>
                    <a:pt x="6531" y="50750"/>
                  </a:lnTo>
                  <a:lnTo>
                    <a:pt x="6531" y="82861"/>
                  </a:lnTo>
                  <a:lnTo>
                    <a:pt x="6531" y="84901"/>
                  </a:lnTo>
                  <a:lnTo>
                    <a:pt x="6531" y="74912"/>
                  </a:lnTo>
                  <a:lnTo>
                    <a:pt x="5805" y="73890"/>
                  </a:lnTo>
                  <a:lnTo>
                    <a:pt x="4596" y="73209"/>
                  </a:lnTo>
                  <a:lnTo>
                    <a:pt x="908" y="72115"/>
                  </a:lnTo>
                  <a:lnTo>
                    <a:pt x="403" y="70030"/>
                  </a:lnTo>
                  <a:lnTo>
                    <a:pt x="0" y="49140"/>
                  </a:lnTo>
                  <a:lnTo>
                    <a:pt x="726" y="48000"/>
                  </a:lnTo>
                  <a:lnTo>
                    <a:pt x="1935" y="47239"/>
                  </a:lnTo>
                  <a:lnTo>
                    <a:pt x="3467" y="46733"/>
                  </a:lnTo>
                  <a:lnTo>
                    <a:pt x="4488" y="45670"/>
                  </a:lnTo>
                  <a:lnTo>
                    <a:pt x="5623" y="42553"/>
                  </a:lnTo>
                  <a:lnTo>
                    <a:pt x="7241" y="27680"/>
                  </a:lnTo>
                  <a:lnTo>
                    <a:pt x="11015" y="21587"/>
                  </a:lnTo>
                  <a:lnTo>
                    <a:pt x="12153" y="17335"/>
                  </a:lnTo>
                  <a:lnTo>
                    <a:pt x="13182" y="15911"/>
                  </a:lnTo>
                  <a:lnTo>
                    <a:pt x="14593" y="14961"/>
                  </a:lnTo>
                  <a:lnTo>
                    <a:pt x="16260" y="14329"/>
                  </a:lnTo>
                  <a:lnTo>
                    <a:pt x="17372" y="13181"/>
                  </a:lnTo>
                  <a:lnTo>
                    <a:pt x="18606" y="9971"/>
                  </a:lnTo>
                  <a:lnTo>
                    <a:pt x="19661" y="8824"/>
                  </a:lnTo>
                  <a:lnTo>
                    <a:pt x="22769" y="7550"/>
                  </a:lnTo>
                  <a:lnTo>
                    <a:pt x="23887" y="6485"/>
                  </a:lnTo>
                  <a:lnTo>
                    <a:pt x="25131" y="3365"/>
                  </a:lnTo>
                  <a:lnTo>
                    <a:pt x="26188" y="2244"/>
                  </a:lnTo>
                  <a:lnTo>
                    <a:pt x="31662" y="296"/>
                  </a:lnTo>
                  <a:lnTo>
                    <a:pt x="51238" y="0"/>
                  </a:lnTo>
                  <a:lnTo>
                    <a:pt x="57265" y="4488"/>
                  </a:lnTo>
                  <a:lnTo>
                    <a:pt x="61253" y="5623"/>
                  </a:lnTo>
                  <a:lnTo>
                    <a:pt x="62607" y="6651"/>
                  </a:lnTo>
                  <a:lnTo>
                    <a:pt x="65237" y="10841"/>
                  </a:lnTo>
                  <a:lnTo>
                    <a:pt x="68425" y="12075"/>
                  </a:lnTo>
                  <a:lnTo>
                    <a:pt x="74299" y="12770"/>
                  </a:lnTo>
                  <a:lnTo>
                    <a:pt x="75658" y="13593"/>
                  </a:lnTo>
                  <a:lnTo>
                    <a:pt x="76565" y="14868"/>
                  </a:lnTo>
                  <a:lnTo>
                    <a:pt x="78019" y="18661"/>
                  </a:lnTo>
                  <a:lnTo>
                    <a:pt x="88771" y="30680"/>
                  </a:lnTo>
                  <a:lnTo>
                    <a:pt x="90253" y="34923"/>
                  </a:lnTo>
                  <a:lnTo>
                    <a:pt x="91374" y="36345"/>
                  </a:lnTo>
                  <a:lnTo>
                    <a:pt x="95694" y="39072"/>
                  </a:lnTo>
                  <a:lnTo>
                    <a:pt x="96959" y="42281"/>
                  </a:lnTo>
                  <a:lnTo>
                    <a:pt x="97970" y="74931"/>
                  </a:lnTo>
                  <a:lnTo>
                    <a:pt x="97971" y="90425"/>
                  </a:lnTo>
                  <a:lnTo>
                    <a:pt x="104233" y="97676"/>
                  </a:lnTo>
                  <a:lnTo>
                    <a:pt x="104423" y="101351"/>
                  </a:lnTo>
                  <a:lnTo>
                    <a:pt x="105175" y="102402"/>
                  </a:lnTo>
                  <a:lnTo>
                    <a:pt x="106402" y="103102"/>
                  </a:lnTo>
                  <a:lnTo>
                    <a:pt x="111034" y="1045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0" name="SMARTInkShape-753"/>
            <p:cNvSpPr/>
            <p:nvPr/>
          </p:nvSpPr>
          <p:spPr>
            <a:xfrm>
              <a:off x="1594577" y="3709851"/>
              <a:ext cx="5624" cy="1"/>
            </a:xfrm>
            <a:custGeom>
              <a:avLst/>
              <a:gdLst/>
              <a:ahLst/>
              <a:cxnLst/>
              <a:rect l="0" t="0" r="0" b="0"/>
              <a:pathLst>
                <a:path w="5624" h="1">
                  <a:moveTo>
                    <a:pt x="5623" y="0"/>
                  </a:move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1" name="SMARTInkShape-754"/>
            <p:cNvSpPr/>
            <p:nvPr/>
          </p:nvSpPr>
          <p:spPr>
            <a:xfrm>
              <a:off x="1600200" y="3762103"/>
              <a:ext cx="45721" cy="111035"/>
            </a:xfrm>
            <a:custGeom>
              <a:avLst/>
              <a:gdLst/>
              <a:ahLst/>
              <a:cxnLst/>
              <a:rect l="0" t="0" r="0" b="0"/>
              <a:pathLst>
                <a:path w="45721" h="111035">
                  <a:moveTo>
                    <a:pt x="45720" y="0"/>
                  </a:moveTo>
                  <a:lnTo>
                    <a:pt x="40096" y="0"/>
                  </a:lnTo>
                  <a:lnTo>
                    <a:pt x="39794" y="725"/>
                  </a:lnTo>
                  <a:lnTo>
                    <a:pt x="39458" y="3467"/>
                  </a:lnTo>
                  <a:lnTo>
                    <a:pt x="38642" y="4488"/>
                  </a:lnTo>
                  <a:lnTo>
                    <a:pt x="33588" y="6262"/>
                  </a:lnTo>
                  <a:lnTo>
                    <a:pt x="33071" y="8347"/>
                  </a:lnTo>
                  <a:lnTo>
                    <a:pt x="32659" y="22768"/>
                  </a:lnTo>
                  <a:lnTo>
                    <a:pt x="30723" y="26568"/>
                  </a:lnTo>
                  <a:lnTo>
                    <a:pt x="28169" y="30677"/>
                  </a:lnTo>
                  <a:lnTo>
                    <a:pt x="26005" y="37069"/>
                  </a:lnTo>
                  <a:lnTo>
                    <a:pt x="21816" y="43560"/>
                  </a:lnTo>
                  <a:lnTo>
                    <a:pt x="20253" y="50079"/>
                  </a:lnTo>
                  <a:lnTo>
                    <a:pt x="19681" y="60961"/>
                  </a:lnTo>
                  <a:lnTo>
                    <a:pt x="17697" y="65314"/>
                  </a:lnTo>
                  <a:lnTo>
                    <a:pt x="15123" y="69668"/>
                  </a:lnTo>
                  <a:lnTo>
                    <a:pt x="12948" y="76200"/>
                  </a:lnTo>
                  <a:lnTo>
                    <a:pt x="8755" y="82731"/>
                  </a:lnTo>
                  <a:lnTo>
                    <a:pt x="6824" y="90150"/>
                  </a:lnTo>
                  <a:lnTo>
                    <a:pt x="2101" y="96399"/>
                  </a:lnTo>
                  <a:lnTo>
                    <a:pt x="82" y="104144"/>
                  </a:lnTo>
                  <a:lnTo>
                    <a:pt x="0" y="1110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2" name="SMARTInkShape-755"/>
            <p:cNvSpPr/>
            <p:nvPr/>
          </p:nvSpPr>
          <p:spPr>
            <a:xfrm>
              <a:off x="1430385" y="3729446"/>
              <a:ext cx="130627" cy="124098"/>
            </a:xfrm>
            <a:custGeom>
              <a:avLst/>
              <a:gdLst/>
              <a:ahLst/>
              <a:cxnLst/>
              <a:rect l="0" t="0" r="0" b="0"/>
              <a:pathLst>
                <a:path w="130627" h="124098">
                  <a:moveTo>
                    <a:pt x="45718" y="0"/>
                  </a:moveTo>
                  <a:lnTo>
                    <a:pt x="45718" y="28390"/>
                  </a:lnTo>
                  <a:lnTo>
                    <a:pt x="43783" y="32696"/>
                  </a:lnTo>
                  <a:lnTo>
                    <a:pt x="41229" y="37028"/>
                  </a:lnTo>
                  <a:lnTo>
                    <a:pt x="39792" y="44273"/>
                  </a:lnTo>
                  <a:lnTo>
                    <a:pt x="38640" y="54565"/>
                  </a:lnTo>
                  <a:lnTo>
                    <a:pt x="31134" y="71726"/>
                  </a:lnTo>
                  <a:lnTo>
                    <a:pt x="28350" y="76147"/>
                  </a:lnTo>
                  <a:lnTo>
                    <a:pt x="26058" y="82715"/>
                  </a:lnTo>
                  <a:lnTo>
                    <a:pt x="21830" y="89258"/>
                  </a:lnTo>
                  <a:lnTo>
                    <a:pt x="20255" y="95793"/>
                  </a:lnTo>
                  <a:lnTo>
                    <a:pt x="19680" y="106680"/>
                  </a:lnTo>
                  <a:lnTo>
                    <a:pt x="18925" y="108131"/>
                  </a:lnTo>
                  <a:lnTo>
                    <a:pt x="17696" y="109099"/>
                  </a:lnTo>
                  <a:lnTo>
                    <a:pt x="16150" y="109744"/>
                  </a:lnTo>
                  <a:lnTo>
                    <a:pt x="15121" y="110899"/>
                  </a:lnTo>
                  <a:lnTo>
                    <a:pt x="12516" y="117610"/>
                  </a:lnTo>
                  <a:lnTo>
                    <a:pt x="6536" y="124089"/>
                  </a:lnTo>
                  <a:lnTo>
                    <a:pt x="6532" y="120628"/>
                  </a:lnTo>
                  <a:lnTo>
                    <a:pt x="5805" y="119606"/>
                  </a:lnTo>
                  <a:lnTo>
                    <a:pt x="4595" y="118926"/>
                  </a:lnTo>
                  <a:lnTo>
                    <a:pt x="3062" y="118473"/>
                  </a:lnTo>
                  <a:lnTo>
                    <a:pt x="2041" y="117444"/>
                  </a:lnTo>
                  <a:lnTo>
                    <a:pt x="267" y="112021"/>
                  </a:lnTo>
                  <a:lnTo>
                    <a:pt x="0" y="83613"/>
                  </a:lnTo>
                  <a:lnTo>
                    <a:pt x="1934" y="78768"/>
                  </a:lnTo>
                  <a:lnTo>
                    <a:pt x="4487" y="74197"/>
                  </a:lnTo>
                  <a:lnTo>
                    <a:pt x="6126" y="65348"/>
                  </a:lnTo>
                  <a:lnTo>
                    <a:pt x="6260" y="63160"/>
                  </a:lnTo>
                  <a:lnTo>
                    <a:pt x="8345" y="58793"/>
                  </a:lnTo>
                  <a:lnTo>
                    <a:pt x="16928" y="47898"/>
                  </a:lnTo>
                  <a:lnTo>
                    <a:pt x="21001" y="39188"/>
                  </a:lnTo>
                  <a:lnTo>
                    <a:pt x="47902" y="10886"/>
                  </a:lnTo>
                  <a:lnTo>
                    <a:pt x="52253" y="8466"/>
                  </a:lnTo>
                  <a:lnTo>
                    <a:pt x="60958" y="6914"/>
                  </a:lnTo>
                  <a:lnTo>
                    <a:pt x="62410" y="6060"/>
                  </a:lnTo>
                  <a:lnTo>
                    <a:pt x="63377" y="4765"/>
                  </a:lnTo>
                  <a:lnTo>
                    <a:pt x="64022" y="3177"/>
                  </a:lnTo>
                  <a:lnTo>
                    <a:pt x="65178" y="2117"/>
                  </a:lnTo>
                  <a:lnTo>
                    <a:pt x="68398" y="941"/>
                  </a:lnTo>
                  <a:lnTo>
                    <a:pt x="74290" y="278"/>
                  </a:lnTo>
                  <a:lnTo>
                    <a:pt x="78495" y="2058"/>
                  </a:lnTo>
                  <a:lnTo>
                    <a:pt x="83640" y="5647"/>
                  </a:lnTo>
                  <a:lnTo>
                    <a:pt x="89871" y="7082"/>
                  </a:lnTo>
                  <a:lnTo>
                    <a:pt x="106954" y="22072"/>
                  </a:lnTo>
                  <a:lnTo>
                    <a:pt x="109219" y="26259"/>
                  </a:lnTo>
                  <a:lnTo>
                    <a:pt x="110873" y="34030"/>
                  </a:lnTo>
                  <a:lnTo>
                    <a:pt x="110926" y="35749"/>
                  </a:lnTo>
                  <a:lnTo>
                    <a:pt x="112920" y="39595"/>
                  </a:lnTo>
                  <a:lnTo>
                    <a:pt x="115500" y="43723"/>
                  </a:lnTo>
                  <a:lnTo>
                    <a:pt x="117156" y="52287"/>
                  </a:lnTo>
                  <a:lnTo>
                    <a:pt x="117292" y="54452"/>
                  </a:lnTo>
                  <a:lnTo>
                    <a:pt x="119378" y="58793"/>
                  </a:lnTo>
                  <a:lnTo>
                    <a:pt x="121998" y="63141"/>
                  </a:lnTo>
                  <a:lnTo>
                    <a:pt x="123681" y="71846"/>
                  </a:lnTo>
                  <a:lnTo>
                    <a:pt x="124093" y="102751"/>
                  </a:lnTo>
                  <a:lnTo>
                    <a:pt x="124095" y="120950"/>
                  </a:lnTo>
                  <a:lnTo>
                    <a:pt x="124821" y="121999"/>
                  </a:lnTo>
                  <a:lnTo>
                    <a:pt x="130626" y="1240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22" name="SMARTInkShape-Group89"/>
          <p:cNvGrpSpPr/>
          <p:nvPr/>
        </p:nvGrpSpPr>
        <p:grpSpPr>
          <a:xfrm>
            <a:off x="640088" y="5362303"/>
            <a:ext cx="3657583" cy="744583"/>
            <a:chOff x="640088" y="5362303"/>
            <a:chExt cx="3657583" cy="744583"/>
          </a:xfrm>
        </p:grpSpPr>
        <p:sp>
          <p:nvSpPr>
            <p:cNvPr id="2784" name="SMARTInkShape-756"/>
            <p:cNvSpPr/>
            <p:nvPr/>
          </p:nvSpPr>
          <p:spPr>
            <a:xfrm>
              <a:off x="1737360" y="5505995"/>
              <a:ext cx="195944" cy="124098"/>
            </a:xfrm>
            <a:custGeom>
              <a:avLst/>
              <a:gdLst/>
              <a:ahLst/>
              <a:cxnLst/>
              <a:rect l="0" t="0" r="0" b="0"/>
              <a:pathLst>
                <a:path w="195944" h="124098">
                  <a:moveTo>
                    <a:pt x="0" y="78376"/>
                  </a:moveTo>
                  <a:lnTo>
                    <a:pt x="0" y="74909"/>
                  </a:lnTo>
                  <a:lnTo>
                    <a:pt x="726" y="73888"/>
                  </a:lnTo>
                  <a:lnTo>
                    <a:pt x="1935" y="73207"/>
                  </a:lnTo>
                  <a:lnTo>
                    <a:pt x="6652" y="72024"/>
                  </a:lnTo>
                  <a:lnTo>
                    <a:pt x="9730" y="71925"/>
                  </a:lnTo>
                  <a:lnTo>
                    <a:pt x="10840" y="71172"/>
                  </a:lnTo>
                  <a:lnTo>
                    <a:pt x="11582" y="69945"/>
                  </a:lnTo>
                  <a:lnTo>
                    <a:pt x="12075" y="68401"/>
                  </a:lnTo>
                  <a:lnTo>
                    <a:pt x="13130" y="67372"/>
                  </a:lnTo>
                  <a:lnTo>
                    <a:pt x="16238" y="66228"/>
                  </a:lnTo>
                  <a:lnTo>
                    <a:pt x="22067" y="65585"/>
                  </a:lnTo>
                  <a:lnTo>
                    <a:pt x="23420" y="64768"/>
                  </a:lnTo>
                  <a:lnTo>
                    <a:pt x="24322" y="63499"/>
                  </a:lnTo>
                  <a:lnTo>
                    <a:pt x="24923" y="61927"/>
                  </a:lnTo>
                  <a:lnTo>
                    <a:pt x="26050" y="60879"/>
                  </a:lnTo>
                  <a:lnTo>
                    <a:pt x="31644" y="59058"/>
                  </a:lnTo>
                  <a:lnTo>
                    <a:pt x="35824" y="58864"/>
                  </a:lnTo>
                  <a:lnTo>
                    <a:pt x="39628" y="56883"/>
                  </a:lnTo>
                  <a:lnTo>
                    <a:pt x="45363" y="52522"/>
                  </a:lnTo>
                  <a:lnTo>
                    <a:pt x="49082" y="52331"/>
                  </a:lnTo>
                  <a:lnTo>
                    <a:pt x="52778" y="50351"/>
                  </a:lnTo>
                  <a:lnTo>
                    <a:pt x="54780" y="48807"/>
                  </a:lnTo>
                  <a:lnTo>
                    <a:pt x="57004" y="45156"/>
                  </a:lnTo>
                  <a:lnTo>
                    <a:pt x="57597" y="43167"/>
                  </a:lnTo>
                  <a:lnTo>
                    <a:pt x="58718" y="41840"/>
                  </a:lnTo>
                  <a:lnTo>
                    <a:pt x="61899" y="40367"/>
                  </a:lnTo>
                  <a:lnTo>
                    <a:pt x="67770" y="39537"/>
                  </a:lnTo>
                  <a:lnTo>
                    <a:pt x="69128" y="38695"/>
                  </a:lnTo>
                  <a:lnTo>
                    <a:pt x="70034" y="37408"/>
                  </a:lnTo>
                  <a:lnTo>
                    <a:pt x="71041" y="34042"/>
                  </a:lnTo>
                  <a:lnTo>
                    <a:pt x="71488" y="30128"/>
                  </a:lnTo>
                  <a:lnTo>
                    <a:pt x="72333" y="28793"/>
                  </a:lnTo>
                  <a:lnTo>
                    <a:pt x="73622" y="27904"/>
                  </a:lnTo>
                  <a:lnTo>
                    <a:pt x="75207" y="27311"/>
                  </a:lnTo>
                  <a:lnTo>
                    <a:pt x="76264" y="26190"/>
                  </a:lnTo>
                  <a:lnTo>
                    <a:pt x="77438" y="23009"/>
                  </a:lnTo>
                  <a:lnTo>
                    <a:pt x="78477" y="21870"/>
                  </a:lnTo>
                  <a:lnTo>
                    <a:pt x="81566" y="20606"/>
                  </a:lnTo>
                  <a:lnTo>
                    <a:pt x="82680" y="19542"/>
                  </a:lnTo>
                  <a:lnTo>
                    <a:pt x="84615" y="14059"/>
                  </a:lnTo>
                  <a:lnTo>
                    <a:pt x="84822" y="9890"/>
                  </a:lnTo>
                  <a:lnTo>
                    <a:pt x="84125" y="8770"/>
                  </a:lnTo>
                  <a:lnTo>
                    <a:pt x="82935" y="8023"/>
                  </a:lnTo>
                  <a:lnTo>
                    <a:pt x="81416" y="7525"/>
                  </a:lnTo>
                  <a:lnTo>
                    <a:pt x="80403" y="6469"/>
                  </a:lnTo>
                  <a:lnTo>
                    <a:pt x="79277" y="3358"/>
                  </a:lnTo>
                  <a:lnTo>
                    <a:pt x="78252" y="2238"/>
                  </a:lnTo>
                  <a:lnTo>
                    <a:pt x="72833" y="294"/>
                  </a:lnTo>
                  <a:lnTo>
                    <a:pt x="49987" y="0"/>
                  </a:lnTo>
                  <a:lnTo>
                    <a:pt x="48565" y="725"/>
                  </a:lnTo>
                  <a:lnTo>
                    <a:pt x="47616" y="1934"/>
                  </a:lnTo>
                  <a:lnTo>
                    <a:pt x="46984" y="3466"/>
                  </a:lnTo>
                  <a:lnTo>
                    <a:pt x="28727" y="16766"/>
                  </a:lnTo>
                  <a:lnTo>
                    <a:pt x="19678" y="20970"/>
                  </a:lnTo>
                  <a:lnTo>
                    <a:pt x="10902" y="28574"/>
                  </a:lnTo>
                  <a:lnTo>
                    <a:pt x="8474" y="32777"/>
                  </a:lnTo>
                  <a:lnTo>
                    <a:pt x="6669" y="37064"/>
                  </a:lnTo>
                  <a:lnTo>
                    <a:pt x="2299" y="43558"/>
                  </a:lnTo>
                  <a:lnTo>
                    <a:pt x="681" y="50078"/>
                  </a:lnTo>
                  <a:lnTo>
                    <a:pt x="2" y="80554"/>
                  </a:lnTo>
                  <a:lnTo>
                    <a:pt x="1936" y="84908"/>
                  </a:lnTo>
                  <a:lnTo>
                    <a:pt x="9091" y="93616"/>
                  </a:lnTo>
                  <a:lnTo>
                    <a:pt x="21256" y="102325"/>
                  </a:lnTo>
                  <a:lnTo>
                    <a:pt x="23961" y="106679"/>
                  </a:lnTo>
                  <a:lnTo>
                    <a:pt x="26134" y="108131"/>
                  </a:lnTo>
                  <a:lnTo>
                    <a:pt x="38115" y="112396"/>
                  </a:lnTo>
                  <a:lnTo>
                    <a:pt x="43066" y="115268"/>
                  </a:lnTo>
                  <a:lnTo>
                    <a:pt x="49933" y="117611"/>
                  </a:lnTo>
                  <a:lnTo>
                    <a:pt x="57290" y="121852"/>
                  </a:lnTo>
                  <a:lnTo>
                    <a:pt x="87765" y="124038"/>
                  </a:lnTo>
                  <a:lnTo>
                    <a:pt x="119637" y="124095"/>
                  </a:lnTo>
                  <a:lnTo>
                    <a:pt x="126243" y="124097"/>
                  </a:lnTo>
                  <a:lnTo>
                    <a:pt x="147439" y="117444"/>
                  </a:lnTo>
                  <a:lnTo>
                    <a:pt x="156634" y="112515"/>
                  </a:lnTo>
                  <a:lnTo>
                    <a:pt x="171987" y="111121"/>
                  </a:lnTo>
                  <a:lnTo>
                    <a:pt x="173441" y="110366"/>
                  </a:lnTo>
                  <a:lnTo>
                    <a:pt x="174410" y="109137"/>
                  </a:lnTo>
                  <a:lnTo>
                    <a:pt x="175056" y="107592"/>
                  </a:lnTo>
                  <a:lnTo>
                    <a:pt x="176938" y="106562"/>
                  </a:lnTo>
                  <a:lnTo>
                    <a:pt x="195943" y="104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5" name="SMARTInkShape-757"/>
            <p:cNvSpPr/>
            <p:nvPr/>
          </p:nvSpPr>
          <p:spPr>
            <a:xfrm>
              <a:off x="1554514" y="5486408"/>
              <a:ext cx="169784" cy="280844"/>
            </a:xfrm>
            <a:custGeom>
              <a:avLst/>
              <a:gdLst/>
              <a:ahLst/>
              <a:cxnLst/>
              <a:rect l="0" t="0" r="0" b="0"/>
              <a:pathLst>
                <a:path w="169784" h="280844">
                  <a:moveTo>
                    <a:pt x="156720" y="19586"/>
                  </a:moveTo>
                  <a:lnTo>
                    <a:pt x="153253" y="19586"/>
                  </a:lnTo>
                  <a:lnTo>
                    <a:pt x="152232" y="18861"/>
                  </a:lnTo>
                  <a:lnTo>
                    <a:pt x="151551" y="17651"/>
                  </a:lnTo>
                  <a:lnTo>
                    <a:pt x="151097" y="16119"/>
                  </a:lnTo>
                  <a:lnTo>
                    <a:pt x="150068" y="15098"/>
                  </a:lnTo>
                  <a:lnTo>
                    <a:pt x="144645" y="13325"/>
                  </a:lnTo>
                  <a:lnTo>
                    <a:pt x="140483" y="13134"/>
                  </a:lnTo>
                  <a:lnTo>
                    <a:pt x="139364" y="12382"/>
                  </a:lnTo>
                  <a:lnTo>
                    <a:pt x="138618" y="11154"/>
                  </a:lnTo>
                  <a:lnTo>
                    <a:pt x="137421" y="7438"/>
                  </a:lnTo>
                  <a:lnTo>
                    <a:pt x="135322" y="6930"/>
                  </a:lnTo>
                  <a:lnTo>
                    <a:pt x="133746" y="6795"/>
                  </a:lnTo>
                  <a:lnTo>
                    <a:pt x="130060" y="4708"/>
                  </a:lnTo>
                  <a:lnTo>
                    <a:pt x="125248" y="923"/>
                  </a:lnTo>
                  <a:lnTo>
                    <a:pt x="120947" y="268"/>
                  </a:lnTo>
                  <a:lnTo>
                    <a:pt x="98161" y="0"/>
                  </a:lnTo>
                  <a:lnTo>
                    <a:pt x="86473" y="3462"/>
                  </a:lnTo>
                  <a:lnTo>
                    <a:pt x="54111" y="21796"/>
                  </a:lnTo>
                  <a:lnTo>
                    <a:pt x="30846" y="41117"/>
                  </a:lnTo>
                  <a:lnTo>
                    <a:pt x="13446" y="60307"/>
                  </a:lnTo>
                  <a:lnTo>
                    <a:pt x="2924" y="76259"/>
                  </a:lnTo>
                  <a:lnTo>
                    <a:pt x="226" y="95123"/>
                  </a:lnTo>
                  <a:lnTo>
                    <a:pt x="0" y="106584"/>
                  </a:lnTo>
                  <a:lnTo>
                    <a:pt x="1916" y="110988"/>
                  </a:lnTo>
                  <a:lnTo>
                    <a:pt x="15320" y="126265"/>
                  </a:lnTo>
                  <a:lnTo>
                    <a:pt x="19611" y="128684"/>
                  </a:lnTo>
                  <a:lnTo>
                    <a:pt x="23937" y="130486"/>
                  </a:lnTo>
                  <a:lnTo>
                    <a:pt x="30453" y="134854"/>
                  </a:lnTo>
                  <a:lnTo>
                    <a:pt x="36979" y="136471"/>
                  </a:lnTo>
                  <a:lnTo>
                    <a:pt x="47863" y="137062"/>
                  </a:lnTo>
                  <a:lnTo>
                    <a:pt x="52217" y="135176"/>
                  </a:lnTo>
                  <a:lnTo>
                    <a:pt x="56572" y="132645"/>
                  </a:lnTo>
                  <a:lnTo>
                    <a:pt x="63103" y="130494"/>
                  </a:lnTo>
                  <a:lnTo>
                    <a:pt x="69634" y="126309"/>
                  </a:lnTo>
                  <a:lnTo>
                    <a:pt x="76892" y="123296"/>
                  </a:lnTo>
                  <a:lnTo>
                    <a:pt x="99845" y="102499"/>
                  </a:lnTo>
                  <a:lnTo>
                    <a:pt x="112900" y="86286"/>
                  </a:lnTo>
                  <a:lnTo>
                    <a:pt x="119827" y="80437"/>
                  </a:lnTo>
                  <a:lnTo>
                    <a:pt x="132500" y="64118"/>
                  </a:lnTo>
                  <a:lnTo>
                    <a:pt x="135070" y="57278"/>
                  </a:lnTo>
                  <a:lnTo>
                    <a:pt x="136938" y="50127"/>
                  </a:lnTo>
                  <a:lnTo>
                    <a:pt x="144050" y="39622"/>
                  </a:lnTo>
                  <a:lnTo>
                    <a:pt x="148976" y="34027"/>
                  </a:lnTo>
                  <a:lnTo>
                    <a:pt x="149650" y="31326"/>
                  </a:lnTo>
                  <a:lnTo>
                    <a:pt x="150189" y="19594"/>
                  </a:lnTo>
                  <a:lnTo>
                    <a:pt x="150189" y="28677"/>
                  </a:lnTo>
                  <a:lnTo>
                    <a:pt x="152124" y="32819"/>
                  </a:lnTo>
                  <a:lnTo>
                    <a:pt x="154678" y="37078"/>
                  </a:lnTo>
                  <a:lnTo>
                    <a:pt x="156115" y="44283"/>
                  </a:lnTo>
                  <a:lnTo>
                    <a:pt x="157267" y="54561"/>
                  </a:lnTo>
                  <a:lnTo>
                    <a:pt x="161156" y="63251"/>
                  </a:lnTo>
                  <a:lnTo>
                    <a:pt x="169123" y="95712"/>
                  </a:lnTo>
                  <a:lnTo>
                    <a:pt x="169745" y="124212"/>
                  </a:lnTo>
                  <a:lnTo>
                    <a:pt x="169781" y="154577"/>
                  </a:lnTo>
                  <a:lnTo>
                    <a:pt x="169783" y="184028"/>
                  </a:lnTo>
                  <a:lnTo>
                    <a:pt x="169783" y="210878"/>
                  </a:lnTo>
                  <a:lnTo>
                    <a:pt x="167848" y="215397"/>
                  </a:lnTo>
                  <a:lnTo>
                    <a:pt x="165294" y="219825"/>
                  </a:lnTo>
                  <a:lnTo>
                    <a:pt x="163857" y="227123"/>
                  </a:lnTo>
                  <a:lnTo>
                    <a:pt x="163521" y="234228"/>
                  </a:lnTo>
                  <a:lnTo>
                    <a:pt x="162705" y="236704"/>
                  </a:lnTo>
                  <a:lnTo>
                    <a:pt x="161436" y="238354"/>
                  </a:lnTo>
                  <a:lnTo>
                    <a:pt x="159864" y="239455"/>
                  </a:lnTo>
                  <a:lnTo>
                    <a:pt x="158118" y="244548"/>
                  </a:lnTo>
                  <a:lnTo>
                    <a:pt x="157652" y="247938"/>
                  </a:lnTo>
                  <a:lnTo>
                    <a:pt x="156615" y="250198"/>
                  </a:lnTo>
                  <a:lnTo>
                    <a:pt x="155199" y="251704"/>
                  </a:lnTo>
                  <a:lnTo>
                    <a:pt x="153529" y="252708"/>
                  </a:lnTo>
                  <a:lnTo>
                    <a:pt x="152416" y="254104"/>
                  </a:lnTo>
                  <a:lnTo>
                    <a:pt x="148693" y="261558"/>
                  </a:lnTo>
                  <a:lnTo>
                    <a:pt x="147015" y="263632"/>
                  </a:lnTo>
                  <a:lnTo>
                    <a:pt x="143214" y="265937"/>
                  </a:lnTo>
                  <a:lnTo>
                    <a:pt x="139106" y="267687"/>
                  </a:lnTo>
                  <a:lnTo>
                    <a:pt x="132713" y="272027"/>
                  </a:lnTo>
                  <a:lnTo>
                    <a:pt x="126223" y="274361"/>
                  </a:lnTo>
                  <a:lnTo>
                    <a:pt x="118978" y="278600"/>
                  </a:lnTo>
                  <a:lnTo>
                    <a:pt x="86356" y="280804"/>
                  </a:lnTo>
                  <a:lnTo>
                    <a:pt x="55017" y="280843"/>
                  </a:lnTo>
                  <a:lnTo>
                    <a:pt x="50317" y="280843"/>
                  </a:lnTo>
                  <a:lnTo>
                    <a:pt x="26092" y="274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6" name="SMARTInkShape-758"/>
            <p:cNvSpPr/>
            <p:nvPr/>
          </p:nvSpPr>
          <p:spPr>
            <a:xfrm>
              <a:off x="1940742" y="5499463"/>
              <a:ext cx="110128" cy="39189"/>
            </a:xfrm>
            <a:custGeom>
              <a:avLst/>
              <a:gdLst/>
              <a:ahLst/>
              <a:cxnLst/>
              <a:rect l="0" t="0" r="0" b="0"/>
              <a:pathLst>
                <a:path w="110128" h="39189">
                  <a:moveTo>
                    <a:pt x="5624" y="39188"/>
                  </a:moveTo>
                  <a:lnTo>
                    <a:pt x="0" y="39188"/>
                  </a:lnTo>
                  <a:lnTo>
                    <a:pt x="2829" y="39188"/>
                  </a:lnTo>
                  <a:lnTo>
                    <a:pt x="3760" y="38463"/>
                  </a:lnTo>
                  <a:lnTo>
                    <a:pt x="5378" y="33565"/>
                  </a:lnTo>
                  <a:lnTo>
                    <a:pt x="7450" y="33060"/>
                  </a:lnTo>
                  <a:lnTo>
                    <a:pt x="14693" y="32737"/>
                  </a:lnTo>
                  <a:lnTo>
                    <a:pt x="16024" y="31984"/>
                  </a:lnTo>
                  <a:lnTo>
                    <a:pt x="16912" y="30757"/>
                  </a:lnTo>
                  <a:lnTo>
                    <a:pt x="17503" y="29213"/>
                  </a:lnTo>
                  <a:lnTo>
                    <a:pt x="19349" y="28184"/>
                  </a:lnTo>
                  <a:lnTo>
                    <a:pt x="31921" y="26307"/>
                  </a:lnTo>
                  <a:lnTo>
                    <a:pt x="38115" y="26206"/>
                  </a:lnTo>
                  <a:lnTo>
                    <a:pt x="43771" y="24226"/>
                  </a:lnTo>
                  <a:lnTo>
                    <a:pt x="60050" y="15715"/>
                  </a:lnTo>
                  <a:lnTo>
                    <a:pt x="75101" y="12570"/>
                  </a:lnTo>
                  <a:lnTo>
                    <a:pt x="83963" y="7939"/>
                  </a:lnTo>
                  <a:lnTo>
                    <a:pt x="86153" y="7469"/>
                  </a:lnTo>
                  <a:lnTo>
                    <a:pt x="95607" y="2228"/>
                  </a:lnTo>
                  <a:lnTo>
                    <a:pt x="1101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7" name="SMARTInkShape-759"/>
            <p:cNvSpPr/>
            <p:nvPr/>
          </p:nvSpPr>
          <p:spPr>
            <a:xfrm>
              <a:off x="1985555" y="5401494"/>
              <a:ext cx="58783" cy="215536"/>
            </a:xfrm>
            <a:custGeom>
              <a:avLst/>
              <a:gdLst/>
              <a:ahLst/>
              <a:cxnLst/>
              <a:rect l="0" t="0" r="0" b="0"/>
              <a:pathLst>
                <a:path w="58783" h="215536">
                  <a:moveTo>
                    <a:pt x="13062" y="6529"/>
                  </a:moveTo>
                  <a:lnTo>
                    <a:pt x="7439" y="905"/>
                  </a:lnTo>
                  <a:lnTo>
                    <a:pt x="25" y="0"/>
                  </a:lnTo>
                  <a:lnTo>
                    <a:pt x="0" y="15351"/>
                  </a:lnTo>
                  <a:lnTo>
                    <a:pt x="1935" y="19642"/>
                  </a:lnTo>
                  <a:lnTo>
                    <a:pt x="4488" y="23969"/>
                  </a:lnTo>
                  <a:lnTo>
                    <a:pt x="5925" y="31210"/>
                  </a:lnTo>
                  <a:lnTo>
                    <a:pt x="6507" y="63248"/>
                  </a:lnTo>
                  <a:lnTo>
                    <a:pt x="6530" y="91845"/>
                  </a:lnTo>
                  <a:lnTo>
                    <a:pt x="6531" y="122573"/>
                  </a:lnTo>
                  <a:lnTo>
                    <a:pt x="7256" y="139994"/>
                  </a:lnTo>
                  <a:lnTo>
                    <a:pt x="13182" y="160303"/>
                  </a:lnTo>
                  <a:lnTo>
                    <a:pt x="18112" y="169655"/>
                  </a:lnTo>
                  <a:lnTo>
                    <a:pt x="18606" y="171886"/>
                  </a:lnTo>
                  <a:lnTo>
                    <a:pt x="22768" y="178491"/>
                  </a:lnTo>
                  <a:lnTo>
                    <a:pt x="29951" y="187225"/>
                  </a:lnTo>
                  <a:lnTo>
                    <a:pt x="31454" y="191583"/>
                  </a:lnTo>
                  <a:lnTo>
                    <a:pt x="32580" y="193035"/>
                  </a:lnTo>
                  <a:lnTo>
                    <a:pt x="44511" y="201450"/>
                  </a:lnTo>
                  <a:lnTo>
                    <a:pt x="45182" y="203953"/>
                  </a:lnTo>
                  <a:lnTo>
                    <a:pt x="45361" y="205635"/>
                  </a:lnTo>
                  <a:lnTo>
                    <a:pt x="46206" y="206759"/>
                  </a:lnTo>
                  <a:lnTo>
                    <a:pt x="49080" y="208005"/>
                  </a:lnTo>
                  <a:lnTo>
                    <a:pt x="50137" y="209064"/>
                  </a:lnTo>
                  <a:lnTo>
                    <a:pt x="51972" y="214539"/>
                  </a:lnTo>
                  <a:lnTo>
                    <a:pt x="54062" y="215092"/>
                  </a:lnTo>
                  <a:lnTo>
                    <a:pt x="58782" y="215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8" name="SMARTInkShape-760"/>
            <p:cNvSpPr/>
            <p:nvPr/>
          </p:nvSpPr>
          <p:spPr>
            <a:xfrm>
              <a:off x="894829" y="5375365"/>
              <a:ext cx="248172" cy="280827"/>
            </a:xfrm>
            <a:custGeom>
              <a:avLst/>
              <a:gdLst/>
              <a:ahLst/>
              <a:cxnLst/>
              <a:rect l="0" t="0" r="0" b="0"/>
              <a:pathLst>
                <a:path w="248172" h="280827">
                  <a:moveTo>
                    <a:pt x="6508" y="0"/>
                  </a:moveTo>
                  <a:lnTo>
                    <a:pt x="3041" y="0"/>
                  </a:lnTo>
                  <a:lnTo>
                    <a:pt x="2019" y="726"/>
                  </a:lnTo>
                  <a:lnTo>
                    <a:pt x="1338" y="1936"/>
                  </a:lnTo>
                  <a:lnTo>
                    <a:pt x="156" y="6652"/>
                  </a:lnTo>
                  <a:lnTo>
                    <a:pt x="0" y="15543"/>
                  </a:lnTo>
                  <a:lnTo>
                    <a:pt x="1923" y="19729"/>
                  </a:lnTo>
                  <a:lnTo>
                    <a:pt x="3451" y="21862"/>
                  </a:lnTo>
                  <a:lnTo>
                    <a:pt x="5602" y="31798"/>
                  </a:lnTo>
                  <a:lnTo>
                    <a:pt x="7055" y="43670"/>
                  </a:lnTo>
                  <a:lnTo>
                    <a:pt x="17344" y="75414"/>
                  </a:lnTo>
                  <a:lnTo>
                    <a:pt x="23864" y="106134"/>
                  </a:lnTo>
                  <a:lnTo>
                    <a:pt x="30395" y="133484"/>
                  </a:lnTo>
                  <a:lnTo>
                    <a:pt x="32437" y="164854"/>
                  </a:lnTo>
                  <a:lnTo>
                    <a:pt x="32622" y="195908"/>
                  </a:lnTo>
                  <a:lnTo>
                    <a:pt x="32633" y="226422"/>
                  </a:lnTo>
                  <a:lnTo>
                    <a:pt x="32634" y="258399"/>
                  </a:lnTo>
                  <a:lnTo>
                    <a:pt x="32634" y="269876"/>
                  </a:lnTo>
                  <a:lnTo>
                    <a:pt x="33360" y="271358"/>
                  </a:lnTo>
                  <a:lnTo>
                    <a:pt x="34569" y="272346"/>
                  </a:lnTo>
                  <a:lnTo>
                    <a:pt x="36101" y="273003"/>
                  </a:lnTo>
                  <a:lnTo>
                    <a:pt x="37123" y="274168"/>
                  </a:lnTo>
                  <a:lnTo>
                    <a:pt x="39158" y="280826"/>
                  </a:lnTo>
                  <a:lnTo>
                    <a:pt x="39165" y="271759"/>
                  </a:lnTo>
                  <a:lnTo>
                    <a:pt x="41100" y="267619"/>
                  </a:lnTo>
                  <a:lnTo>
                    <a:pt x="43654" y="263359"/>
                  </a:lnTo>
                  <a:lnTo>
                    <a:pt x="53725" y="233599"/>
                  </a:lnTo>
                  <a:lnTo>
                    <a:pt x="69704" y="200964"/>
                  </a:lnTo>
                  <a:lnTo>
                    <a:pt x="90532" y="171724"/>
                  </a:lnTo>
                  <a:lnTo>
                    <a:pt x="116061" y="139085"/>
                  </a:lnTo>
                  <a:lnTo>
                    <a:pt x="137580" y="119098"/>
                  </a:lnTo>
                  <a:lnTo>
                    <a:pt x="167500" y="100209"/>
                  </a:lnTo>
                  <a:lnTo>
                    <a:pt x="181328" y="93388"/>
                  </a:lnTo>
                  <a:lnTo>
                    <a:pt x="198030" y="87934"/>
                  </a:lnTo>
                  <a:lnTo>
                    <a:pt x="210864" y="90836"/>
                  </a:lnTo>
                  <a:lnTo>
                    <a:pt x="212414" y="91763"/>
                  </a:lnTo>
                  <a:lnTo>
                    <a:pt x="213447" y="93107"/>
                  </a:lnTo>
                  <a:lnTo>
                    <a:pt x="214595" y="97261"/>
                  </a:lnTo>
                  <a:lnTo>
                    <a:pt x="215968" y="107035"/>
                  </a:lnTo>
                  <a:lnTo>
                    <a:pt x="220630" y="117206"/>
                  </a:lnTo>
                  <a:lnTo>
                    <a:pt x="222716" y="146110"/>
                  </a:lnTo>
                  <a:lnTo>
                    <a:pt x="227967" y="172016"/>
                  </a:lnTo>
                  <a:lnTo>
                    <a:pt x="228561" y="204532"/>
                  </a:lnTo>
                  <a:lnTo>
                    <a:pt x="228569" y="210163"/>
                  </a:lnTo>
                  <a:lnTo>
                    <a:pt x="230509" y="215084"/>
                  </a:lnTo>
                  <a:lnTo>
                    <a:pt x="232042" y="217413"/>
                  </a:lnTo>
                  <a:lnTo>
                    <a:pt x="234200" y="227624"/>
                  </a:lnTo>
                  <a:lnTo>
                    <a:pt x="235028" y="240097"/>
                  </a:lnTo>
                  <a:lnTo>
                    <a:pt x="240267" y="248562"/>
                  </a:lnTo>
                  <a:lnTo>
                    <a:pt x="240725" y="250617"/>
                  </a:lnTo>
                  <a:lnTo>
                    <a:pt x="241755" y="251986"/>
                  </a:lnTo>
                  <a:lnTo>
                    <a:pt x="245947" y="253915"/>
                  </a:lnTo>
                  <a:lnTo>
                    <a:pt x="248171" y="254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9" name="SMARTInkShape-761"/>
            <p:cNvSpPr/>
            <p:nvPr/>
          </p:nvSpPr>
          <p:spPr>
            <a:xfrm>
              <a:off x="640088" y="5401578"/>
              <a:ext cx="254719" cy="274128"/>
            </a:xfrm>
            <a:custGeom>
              <a:avLst/>
              <a:gdLst/>
              <a:ahLst/>
              <a:cxnLst/>
              <a:rect l="0" t="0" r="0" b="0"/>
              <a:pathLst>
                <a:path w="254719" h="274128">
                  <a:moveTo>
                    <a:pt x="169809" y="32571"/>
                  </a:moveTo>
                  <a:lnTo>
                    <a:pt x="166342" y="32571"/>
                  </a:lnTo>
                  <a:lnTo>
                    <a:pt x="165320" y="31845"/>
                  </a:lnTo>
                  <a:lnTo>
                    <a:pt x="164639" y="30635"/>
                  </a:lnTo>
                  <a:lnTo>
                    <a:pt x="164186" y="29103"/>
                  </a:lnTo>
                  <a:lnTo>
                    <a:pt x="163157" y="28082"/>
                  </a:lnTo>
                  <a:lnTo>
                    <a:pt x="160079" y="26947"/>
                  </a:lnTo>
                  <a:lnTo>
                    <a:pt x="158969" y="25919"/>
                  </a:lnTo>
                  <a:lnTo>
                    <a:pt x="156216" y="19440"/>
                  </a:lnTo>
                  <a:lnTo>
                    <a:pt x="140509" y="3273"/>
                  </a:lnTo>
                  <a:lnTo>
                    <a:pt x="134774" y="1406"/>
                  </a:lnTo>
                  <a:lnTo>
                    <a:pt x="117780" y="0"/>
                  </a:lnTo>
                  <a:lnTo>
                    <a:pt x="112093" y="1887"/>
                  </a:lnTo>
                  <a:lnTo>
                    <a:pt x="107146" y="4419"/>
                  </a:lnTo>
                  <a:lnTo>
                    <a:pt x="100281" y="6570"/>
                  </a:lnTo>
                  <a:lnTo>
                    <a:pt x="92925" y="10756"/>
                  </a:lnTo>
                  <a:lnTo>
                    <a:pt x="82601" y="13045"/>
                  </a:lnTo>
                  <a:lnTo>
                    <a:pt x="57586" y="28304"/>
                  </a:lnTo>
                  <a:lnTo>
                    <a:pt x="40673" y="46219"/>
                  </a:lnTo>
                  <a:lnTo>
                    <a:pt x="24028" y="76148"/>
                  </a:lnTo>
                  <a:lnTo>
                    <a:pt x="9431" y="106595"/>
                  </a:lnTo>
                  <a:lnTo>
                    <a:pt x="2290" y="137208"/>
                  </a:lnTo>
                  <a:lnTo>
                    <a:pt x="126" y="169611"/>
                  </a:lnTo>
                  <a:lnTo>
                    <a:pt x="0" y="200203"/>
                  </a:lnTo>
                  <a:lnTo>
                    <a:pt x="8055" y="229875"/>
                  </a:lnTo>
                  <a:lnTo>
                    <a:pt x="13509" y="240044"/>
                  </a:lnTo>
                  <a:lnTo>
                    <a:pt x="21853" y="249982"/>
                  </a:lnTo>
                  <a:lnTo>
                    <a:pt x="31789" y="256726"/>
                  </a:lnTo>
                  <a:lnTo>
                    <a:pt x="63432" y="270146"/>
                  </a:lnTo>
                  <a:lnTo>
                    <a:pt x="80606" y="273426"/>
                  </a:lnTo>
                  <a:lnTo>
                    <a:pt x="98858" y="274127"/>
                  </a:lnTo>
                  <a:lnTo>
                    <a:pt x="130741" y="266166"/>
                  </a:lnTo>
                  <a:lnTo>
                    <a:pt x="156757" y="256439"/>
                  </a:lnTo>
                  <a:lnTo>
                    <a:pt x="169812" y="253238"/>
                  </a:lnTo>
                  <a:lnTo>
                    <a:pt x="198717" y="243093"/>
                  </a:lnTo>
                  <a:lnTo>
                    <a:pt x="213714" y="236850"/>
                  </a:lnTo>
                  <a:lnTo>
                    <a:pt x="219077" y="235121"/>
                  </a:lnTo>
                  <a:lnTo>
                    <a:pt x="235076" y="223795"/>
                  </a:lnTo>
                  <a:lnTo>
                    <a:pt x="254718" y="215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0" name="SMARTInkShape-762"/>
            <p:cNvSpPr/>
            <p:nvPr/>
          </p:nvSpPr>
          <p:spPr>
            <a:xfrm>
              <a:off x="1182198" y="5473345"/>
              <a:ext cx="156746" cy="149939"/>
            </a:xfrm>
            <a:custGeom>
              <a:avLst/>
              <a:gdLst/>
              <a:ahLst/>
              <a:cxnLst/>
              <a:rect l="0" t="0" r="0" b="0"/>
              <a:pathLst>
                <a:path w="156746" h="149939">
                  <a:moveTo>
                    <a:pt x="32648" y="6524"/>
                  </a:moveTo>
                  <a:lnTo>
                    <a:pt x="32648" y="900"/>
                  </a:lnTo>
                  <a:lnTo>
                    <a:pt x="33373" y="598"/>
                  </a:lnTo>
                  <a:lnTo>
                    <a:pt x="54453" y="0"/>
                  </a:lnTo>
                  <a:lnTo>
                    <a:pt x="58788" y="1930"/>
                  </a:lnTo>
                  <a:lnTo>
                    <a:pt x="63134" y="4482"/>
                  </a:lnTo>
                  <a:lnTo>
                    <a:pt x="71837" y="6120"/>
                  </a:lnTo>
                  <a:lnTo>
                    <a:pt x="74014" y="6255"/>
                  </a:lnTo>
                  <a:lnTo>
                    <a:pt x="78368" y="8339"/>
                  </a:lnTo>
                  <a:lnTo>
                    <a:pt x="82722" y="10959"/>
                  </a:lnTo>
                  <a:lnTo>
                    <a:pt x="110777" y="22760"/>
                  </a:lnTo>
                  <a:lnTo>
                    <a:pt x="119015" y="28590"/>
                  </a:lnTo>
                  <a:lnTo>
                    <a:pt x="121833" y="32781"/>
                  </a:lnTo>
                  <a:lnTo>
                    <a:pt x="122585" y="34914"/>
                  </a:lnTo>
                  <a:lnTo>
                    <a:pt x="127290" y="39219"/>
                  </a:lnTo>
                  <a:lnTo>
                    <a:pt x="132768" y="43552"/>
                  </a:lnTo>
                  <a:lnTo>
                    <a:pt x="147451" y="67619"/>
                  </a:lnTo>
                  <a:lnTo>
                    <a:pt x="150121" y="75587"/>
                  </a:lnTo>
                  <a:lnTo>
                    <a:pt x="154460" y="82544"/>
                  </a:lnTo>
                  <a:lnTo>
                    <a:pt x="156068" y="89202"/>
                  </a:lnTo>
                  <a:lnTo>
                    <a:pt x="156743" y="121186"/>
                  </a:lnTo>
                  <a:lnTo>
                    <a:pt x="156745" y="124089"/>
                  </a:lnTo>
                  <a:lnTo>
                    <a:pt x="153277" y="120621"/>
                  </a:lnTo>
                  <a:lnTo>
                    <a:pt x="151575" y="116984"/>
                  </a:lnTo>
                  <a:lnTo>
                    <a:pt x="146753" y="85784"/>
                  </a:lnTo>
                  <a:lnTo>
                    <a:pt x="143563" y="74619"/>
                  </a:lnTo>
                  <a:lnTo>
                    <a:pt x="132595" y="61005"/>
                  </a:lnTo>
                  <a:lnTo>
                    <a:pt x="126205" y="55162"/>
                  </a:lnTo>
                  <a:lnTo>
                    <a:pt x="121884" y="53541"/>
                  </a:lnTo>
                  <a:lnTo>
                    <a:pt x="89615" y="52258"/>
                  </a:lnTo>
                  <a:lnTo>
                    <a:pt x="61014" y="52970"/>
                  </a:lnTo>
                  <a:lnTo>
                    <a:pt x="39629" y="60308"/>
                  </a:lnTo>
                  <a:lnTo>
                    <a:pt x="8701" y="89260"/>
                  </a:lnTo>
                  <a:lnTo>
                    <a:pt x="2894" y="95788"/>
                  </a:lnTo>
                  <a:lnTo>
                    <a:pt x="851" y="102318"/>
                  </a:lnTo>
                  <a:lnTo>
                    <a:pt x="0" y="126266"/>
                  </a:lnTo>
                  <a:lnTo>
                    <a:pt x="1930" y="130620"/>
                  </a:lnTo>
                  <a:lnTo>
                    <a:pt x="9720" y="140238"/>
                  </a:lnTo>
                  <a:lnTo>
                    <a:pt x="13507" y="142152"/>
                  </a:lnTo>
                  <a:lnTo>
                    <a:pt x="23999" y="144208"/>
                  </a:lnTo>
                  <a:lnTo>
                    <a:pt x="31365" y="149280"/>
                  </a:lnTo>
                  <a:lnTo>
                    <a:pt x="39202" y="149938"/>
                  </a:lnTo>
                  <a:lnTo>
                    <a:pt x="44753" y="148156"/>
                  </a:lnTo>
                  <a:lnTo>
                    <a:pt x="49639" y="145671"/>
                  </a:lnTo>
                  <a:lnTo>
                    <a:pt x="60625" y="144076"/>
                  </a:lnTo>
                  <a:lnTo>
                    <a:pt x="67579" y="143132"/>
                  </a:lnTo>
                  <a:lnTo>
                    <a:pt x="91430" y="130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1" name="SMARTInkShape-763"/>
            <p:cNvSpPr/>
            <p:nvPr/>
          </p:nvSpPr>
          <p:spPr>
            <a:xfrm>
              <a:off x="1384663" y="5473347"/>
              <a:ext cx="130629" cy="156746"/>
            </a:xfrm>
            <a:custGeom>
              <a:avLst/>
              <a:gdLst/>
              <a:ahLst/>
              <a:cxnLst/>
              <a:rect l="0" t="0" r="0" b="0"/>
              <a:pathLst>
                <a:path w="130629" h="156746">
                  <a:moveTo>
                    <a:pt x="0" y="13053"/>
                  </a:moveTo>
                  <a:lnTo>
                    <a:pt x="0" y="28652"/>
                  </a:lnTo>
                  <a:lnTo>
                    <a:pt x="726" y="29984"/>
                  </a:lnTo>
                  <a:lnTo>
                    <a:pt x="1935" y="30872"/>
                  </a:lnTo>
                  <a:lnTo>
                    <a:pt x="3467" y="31463"/>
                  </a:lnTo>
                  <a:lnTo>
                    <a:pt x="4489" y="32583"/>
                  </a:lnTo>
                  <a:lnTo>
                    <a:pt x="5623" y="35763"/>
                  </a:lnTo>
                  <a:lnTo>
                    <a:pt x="7078" y="48207"/>
                  </a:lnTo>
                  <a:lnTo>
                    <a:pt x="11665" y="58405"/>
                  </a:lnTo>
                  <a:lnTo>
                    <a:pt x="19399" y="89069"/>
                  </a:lnTo>
                  <a:lnTo>
                    <a:pt x="19594" y="121363"/>
                  </a:lnTo>
                  <a:lnTo>
                    <a:pt x="19594" y="124085"/>
                  </a:lnTo>
                  <a:lnTo>
                    <a:pt x="16127" y="120619"/>
                  </a:lnTo>
                  <a:lnTo>
                    <a:pt x="14424" y="116982"/>
                  </a:lnTo>
                  <a:lnTo>
                    <a:pt x="13086" y="86684"/>
                  </a:lnTo>
                  <a:lnTo>
                    <a:pt x="19716" y="56573"/>
                  </a:lnTo>
                  <a:lnTo>
                    <a:pt x="24630" y="44251"/>
                  </a:lnTo>
                  <a:lnTo>
                    <a:pt x="30856" y="33219"/>
                  </a:lnTo>
                  <a:lnTo>
                    <a:pt x="35769" y="20584"/>
                  </a:lnTo>
                  <a:lnTo>
                    <a:pt x="37634" y="18074"/>
                  </a:lnTo>
                  <a:lnTo>
                    <a:pt x="43001" y="13815"/>
                  </a:lnTo>
                  <a:lnTo>
                    <a:pt x="51237" y="1225"/>
                  </a:lnTo>
                  <a:lnTo>
                    <a:pt x="53736" y="539"/>
                  </a:lnTo>
                  <a:lnTo>
                    <a:pt x="68425" y="0"/>
                  </a:lnTo>
                  <a:lnTo>
                    <a:pt x="72261" y="1929"/>
                  </a:lnTo>
                  <a:lnTo>
                    <a:pt x="74299" y="3460"/>
                  </a:lnTo>
                  <a:lnTo>
                    <a:pt x="76565" y="7096"/>
                  </a:lnTo>
                  <a:lnTo>
                    <a:pt x="78297" y="11131"/>
                  </a:lnTo>
                  <a:lnTo>
                    <a:pt x="95123" y="36402"/>
                  </a:lnTo>
                  <a:lnTo>
                    <a:pt x="104909" y="57376"/>
                  </a:lnTo>
                  <a:lnTo>
                    <a:pt x="106951" y="60019"/>
                  </a:lnTo>
                  <a:lnTo>
                    <a:pt x="109219" y="66825"/>
                  </a:lnTo>
                  <a:lnTo>
                    <a:pt x="111003" y="99144"/>
                  </a:lnTo>
                  <a:lnTo>
                    <a:pt x="111025" y="106376"/>
                  </a:lnTo>
                  <a:lnTo>
                    <a:pt x="112965" y="110893"/>
                  </a:lnTo>
                  <a:lnTo>
                    <a:pt x="115521" y="115321"/>
                  </a:lnTo>
                  <a:lnTo>
                    <a:pt x="117162" y="124076"/>
                  </a:lnTo>
                  <a:lnTo>
                    <a:pt x="117486" y="132794"/>
                  </a:lnTo>
                  <a:lnTo>
                    <a:pt x="119465" y="137149"/>
                  </a:lnTo>
                  <a:lnTo>
                    <a:pt x="130628" y="156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2" name="SMARTInkShape-764"/>
            <p:cNvSpPr/>
            <p:nvPr/>
          </p:nvSpPr>
          <p:spPr>
            <a:xfrm>
              <a:off x="1214855" y="5819503"/>
              <a:ext cx="111026" cy="123819"/>
            </a:xfrm>
            <a:custGeom>
              <a:avLst/>
              <a:gdLst/>
              <a:ahLst/>
              <a:cxnLst/>
              <a:rect l="0" t="0" r="0" b="0"/>
              <a:pathLst>
                <a:path w="111026" h="123819">
                  <a:moveTo>
                    <a:pt x="13053" y="19594"/>
                  </a:moveTo>
                  <a:lnTo>
                    <a:pt x="339" y="19594"/>
                  </a:lnTo>
                  <a:lnTo>
                    <a:pt x="0" y="31479"/>
                  </a:lnTo>
                  <a:lnTo>
                    <a:pt x="4481" y="37639"/>
                  </a:lnTo>
                  <a:lnTo>
                    <a:pt x="6643" y="43729"/>
                  </a:lnTo>
                  <a:lnTo>
                    <a:pt x="10832" y="50855"/>
                  </a:lnTo>
                  <a:lnTo>
                    <a:pt x="13584" y="69068"/>
                  </a:lnTo>
                  <a:lnTo>
                    <a:pt x="18185" y="78258"/>
                  </a:lnTo>
                  <a:lnTo>
                    <a:pt x="20126" y="89247"/>
                  </a:lnTo>
                  <a:lnTo>
                    <a:pt x="24718" y="97968"/>
                  </a:lnTo>
                  <a:lnTo>
                    <a:pt x="25184" y="100147"/>
                  </a:lnTo>
                  <a:lnTo>
                    <a:pt x="24769" y="102325"/>
                  </a:lnTo>
                  <a:lnTo>
                    <a:pt x="20824" y="111034"/>
                  </a:lnTo>
                  <a:lnTo>
                    <a:pt x="19587" y="123818"/>
                  </a:lnTo>
                  <a:lnTo>
                    <a:pt x="13962" y="118449"/>
                  </a:lnTo>
                  <a:lnTo>
                    <a:pt x="13323" y="114360"/>
                  </a:lnTo>
                  <a:lnTo>
                    <a:pt x="13056" y="89255"/>
                  </a:lnTo>
                  <a:lnTo>
                    <a:pt x="14990" y="84905"/>
                  </a:lnTo>
                  <a:lnTo>
                    <a:pt x="17543" y="80552"/>
                  </a:lnTo>
                  <a:lnTo>
                    <a:pt x="19706" y="74022"/>
                  </a:lnTo>
                  <a:lnTo>
                    <a:pt x="23894" y="67491"/>
                  </a:lnTo>
                  <a:lnTo>
                    <a:pt x="25458" y="60960"/>
                  </a:lnTo>
                  <a:lnTo>
                    <a:pt x="25824" y="56605"/>
                  </a:lnTo>
                  <a:lnTo>
                    <a:pt x="26647" y="55154"/>
                  </a:lnTo>
                  <a:lnTo>
                    <a:pt x="27922" y="54186"/>
                  </a:lnTo>
                  <a:lnTo>
                    <a:pt x="29497" y="53542"/>
                  </a:lnTo>
                  <a:lnTo>
                    <a:pt x="54275" y="34355"/>
                  </a:lnTo>
                  <a:lnTo>
                    <a:pt x="58892" y="28161"/>
                  </a:lnTo>
                  <a:lnTo>
                    <a:pt x="67356" y="21729"/>
                  </a:lnTo>
                  <a:lnTo>
                    <a:pt x="71235" y="15953"/>
                  </a:lnTo>
                  <a:lnTo>
                    <a:pt x="84991" y="8062"/>
                  </a:lnTo>
                  <a:lnTo>
                    <a:pt x="111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3" name="SMARTInkShape-765"/>
            <p:cNvSpPr/>
            <p:nvPr/>
          </p:nvSpPr>
          <p:spPr>
            <a:xfrm>
              <a:off x="2842348" y="5421085"/>
              <a:ext cx="103327" cy="189413"/>
            </a:xfrm>
            <a:custGeom>
              <a:avLst/>
              <a:gdLst/>
              <a:ahLst/>
              <a:cxnLst/>
              <a:rect l="0" t="0" r="0" b="0"/>
              <a:pathLst>
                <a:path w="103327" h="189413">
                  <a:moveTo>
                    <a:pt x="11886" y="0"/>
                  </a:moveTo>
                  <a:lnTo>
                    <a:pt x="2795" y="0"/>
                  </a:lnTo>
                  <a:lnTo>
                    <a:pt x="1471" y="726"/>
                  </a:lnTo>
                  <a:lnTo>
                    <a:pt x="589" y="1936"/>
                  </a:lnTo>
                  <a:lnTo>
                    <a:pt x="0" y="3468"/>
                  </a:lnTo>
                  <a:lnTo>
                    <a:pt x="334" y="4489"/>
                  </a:lnTo>
                  <a:lnTo>
                    <a:pt x="1282" y="5170"/>
                  </a:lnTo>
                  <a:lnTo>
                    <a:pt x="2640" y="5624"/>
                  </a:lnTo>
                  <a:lnTo>
                    <a:pt x="3544" y="6652"/>
                  </a:lnTo>
                  <a:lnTo>
                    <a:pt x="4550" y="9731"/>
                  </a:lnTo>
                  <a:lnTo>
                    <a:pt x="6067" y="36424"/>
                  </a:lnTo>
                  <a:lnTo>
                    <a:pt x="9840" y="44096"/>
                  </a:lnTo>
                  <a:lnTo>
                    <a:pt x="11833" y="76137"/>
                  </a:lnTo>
                  <a:lnTo>
                    <a:pt x="11885" y="108779"/>
                  </a:lnTo>
                  <a:lnTo>
                    <a:pt x="11886" y="140709"/>
                  </a:lnTo>
                  <a:lnTo>
                    <a:pt x="11886" y="172902"/>
                  </a:lnTo>
                  <a:lnTo>
                    <a:pt x="11886" y="176347"/>
                  </a:lnTo>
                  <a:lnTo>
                    <a:pt x="11886" y="144930"/>
                  </a:lnTo>
                  <a:lnTo>
                    <a:pt x="11886" y="135228"/>
                  </a:lnTo>
                  <a:lnTo>
                    <a:pt x="13821" y="130738"/>
                  </a:lnTo>
                  <a:lnTo>
                    <a:pt x="23183" y="117576"/>
                  </a:lnTo>
                  <a:lnTo>
                    <a:pt x="28068" y="105393"/>
                  </a:lnTo>
                  <a:lnTo>
                    <a:pt x="42645" y="85029"/>
                  </a:lnTo>
                  <a:lnTo>
                    <a:pt x="43278" y="82812"/>
                  </a:lnTo>
                  <a:lnTo>
                    <a:pt x="44425" y="81334"/>
                  </a:lnTo>
                  <a:lnTo>
                    <a:pt x="64173" y="67131"/>
                  </a:lnTo>
                  <a:lnTo>
                    <a:pt x="69386" y="65674"/>
                  </a:lnTo>
                  <a:lnTo>
                    <a:pt x="75630" y="60897"/>
                  </a:lnTo>
                  <a:lnTo>
                    <a:pt x="82522" y="59062"/>
                  </a:lnTo>
                  <a:lnTo>
                    <a:pt x="89249" y="64431"/>
                  </a:lnTo>
                  <a:lnTo>
                    <a:pt x="95798" y="70860"/>
                  </a:lnTo>
                  <a:lnTo>
                    <a:pt x="96500" y="75021"/>
                  </a:lnTo>
                  <a:lnTo>
                    <a:pt x="96707" y="80850"/>
                  </a:lnTo>
                  <a:lnTo>
                    <a:pt x="94821" y="85041"/>
                  </a:lnTo>
                  <a:lnTo>
                    <a:pt x="92289" y="89322"/>
                  </a:lnTo>
                  <a:lnTo>
                    <a:pt x="90864" y="96538"/>
                  </a:lnTo>
                  <a:lnTo>
                    <a:pt x="89715" y="106821"/>
                  </a:lnTo>
                  <a:lnTo>
                    <a:pt x="84663" y="119475"/>
                  </a:lnTo>
                  <a:lnTo>
                    <a:pt x="83735" y="150223"/>
                  </a:lnTo>
                  <a:lnTo>
                    <a:pt x="83732" y="161996"/>
                  </a:lnTo>
                  <a:lnTo>
                    <a:pt x="88220" y="168246"/>
                  </a:lnTo>
                  <a:lnTo>
                    <a:pt x="89355" y="172265"/>
                  </a:lnTo>
                  <a:lnTo>
                    <a:pt x="90384" y="173626"/>
                  </a:lnTo>
                  <a:lnTo>
                    <a:pt x="99275" y="179458"/>
                  </a:lnTo>
                  <a:lnTo>
                    <a:pt x="101526" y="183295"/>
                  </a:lnTo>
                  <a:lnTo>
                    <a:pt x="103326" y="189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4" name="SMARTInkShape-766"/>
            <p:cNvSpPr/>
            <p:nvPr/>
          </p:nvSpPr>
          <p:spPr>
            <a:xfrm>
              <a:off x="3056709" y="5401492"/>
              <a:ext cx="19595" cy="176349"/>
            </a:xfrm>
            <a:custGeom>
              <a:avLst/>
              <a:gdLst/>
              <a:ahLst/>
              <a:cxnLst/>
              <a:rect l="0" t="0" r="0" b="0"/>
              <a:pathLst>
                <a:path w="19595" h="176349">
                  <a:moveTo>
                    <a:pt x="0" y="0"/>
                  </a:moveTo>
                  <a:lnTo>
                    <a:pt x="0" y="31212"/>
                  </a:lnTo>
                  <a:lnTo>
                    <a:pt x="725" y="53958"/>
                  </a:lnTo>
                  <a:lnTo>
                    <a:pt x="5169" y="66726"/>
                  </a:lnTo>
                  <a:lnTo>
                    <a:pt x="6495" y="99369"/>
                  </a:lnTo>
                  <a:lnTo>
                    <a:pt x="6530" y="130091"/>
                  </a:lnTo>
                  <a:lnTo>
                    <a:pt x="6530" y="132447"/>
                  </a:lnTo>
                  <a:lnTo>
                    <a:pt x="12793" y="158652"/>
                  </a:lnTo>
                  <a:lnTo>
                    <a:pt x="13608" y="160197"/>
                  </a:lnTo>
                  <a:lnTo>
                    <a:pt x="14878" y="161227"/>
                  </a:lnTo>
                  <a:lnTo>
                    <a:pt x="16450" y="161913"/>
                  </a:lnTo>
                  <a:lnTo>
                    <a:pt x="17498" y="163097"/>
                  </a:lnTo>
                  <a:lnTo>
                    <a:pt x="19318" y="168788"/>
                  </a:lnTo>
                  <a:lnTo>
                    <a:pt x="19594" y="176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5" name="SMARTInkShape-767"/>
            <p:cNvSpPr/>
            <p:nvPr/>
          </p:nvSpPr>
          <p:spPr>
            <a:xfrm>
              <a:off x="2684425" y="5473339"/>
              <a:ext cx="117551" cy="280768"/>
            </a:xfrm>
            <a:custGeom>
              <a:avLst/>
              <a:gdLst/>
              <a:ahLst/>
              <a:cxnLst/>
              <a:rect l="0" t="0" r="0" b="0"/>
              <a:pathLst>
                <a:path w="117551" h="280768">
                  <a:moveTo>
                    <a:pt x="91432" y="39187"/>
                  </a:moveTo>
                  <a:lnTo>
                    <a:pt x="91432" y="35720"/>
                  </a:lnTo>
                  <a:lnTo>
                    <a:pt x="90706" y="34698"/>
                  </a:lnTo>
                  <a:lnTo>
                    <a:pt x="89497" y="34017"/>
                  </a:lnTo>
                  <a:lnTo>
                    <a:pt x="87965" y="33563"/>
                  </a:lnTo>
                  <a:lnTo>
                    <a:pt x="86944" y="32535"/>
                  </a:lnTo>
                  <a:lnTo>
                    <a:pt x="85170" y="27111"/>
                  </a:lnTo>
                  <a:lnTo>
                    <a:pt x="84901" y="9889"/>
                  </a:lnTo>
                  <a:lnTo>
                    <a:pt x="84175" y="8769"/>
                  </a:lnTo>
                  <a:lnTo>
                    <a:pt x="82966" y="8023"/>
                  </a:lnTo>
                  <a:lnTo>
                    <a:pt x="81434" y="7525"/>
                  </a:lnTo>
                  <a:lnTo>
                    <a:pt x="80412" y="6467"/>
                  </a:lnTo>
                  <a:lnTo>
                    <a:pt x="78638" y="993"/>
                  </a:lnTo>
                  <a:lnTo>
                    <a:pt x="76553" y="440"/>
                  </a:lnTo>
                  <a:lnTo>
                    <a:pt x="56320" y="0"/>
                  </a:lnTo>
                  <a:lnTo>
                    <a:pt x="52120" y="1935"/>
                  </a:lnTo>
                  <a:lnTo>
                    <a:pt x="47834" y="4487"/>
                  </a:lnTo>
                  <a:lnTo>
                    <a:pt x="41341" y="6651"/>
                  </a:lnTo>
                  <a:lnTo>
                    <a:pt x="23940" y="21859"/>
                  </a:lnTo>
                  <a:lnTo>
                    <a:pt x="21521" y="26164"/>
                  </a:lnTo>
                  <a:lnTo>
                    <a:pt x="19721" y="30496"/>
                  </a:lnTo>
                  <a:lnTo>
                    <a:pt x="9247" y="44268"/>
                  </a:lnTo>
                  <a:lnTo>
                    <a:pt x="5126" y="57420"/>
                  </a:lnTo>
                  <a:lnTo>
                    <a:pt x="2274" y="62531"/>
                  </a:lnTo>
                  <a:lnTo>
                    <a:pt x="668" y="70213"/>
                  </a:lnTo>
                  <a:lnTo>
                    <a:pt x="0" y="100065"/>
                  </a:lnTo>
                  <a:lnTo>
                    <a:pt x="723" y="101544"/>
                  </a:lnTo>
                  <a:lnTo>
                    <a:pt x="1931" y="102530"/>
                  </a:lnTo>
                  <a:lnTo>
                    <a:pt x="3462" y="103186"/>
                  </a:lnTo>
                  <a:lnTo>
                    <a:pt x="4482" y="104350"/>
                  </a:lnTo>
                  <a:lnTo>
                    <a:pt x="5616" y="107578"/>
                  </a:lnTo>
                  <a:lnTo>
                    <a:pt x="6644" y="108730"/>
                  </a:lnTo>
                  <a:lnTo>
                    <a:pt x="9722" y="110009"/>
                  </a:lnTo>
                  <a:lnTo>
                    <a:pt x="34196" y="111025"/>
                  </a:lnTo>
                  <a:lnTo>
                    <a:pt x="38900" y="109094"/>
                  </a:lnTo>
                  <a:lnTo>
                    <a:pt x="43410" y="106542"/>
                  </a:lnTo>
                  <a:lnTo>
                    <a:pt x="50029" y="104380"/>
                  </a:lnTo>
                  <a:lnTo>
                    <a:pt x="65304" y="93239"/>
                  </a:lnTo>
                  <a:lnTo>
                    <a:pt x="69660" y="91512"/>
                  </a:lnTo>
                  <a:lnTo>
                    <a:pt x="74014" y="88326"/>
                  </a:lnTo>
                  <a:lnTo>
                    <a:pt x="76434" y="82556"/>
                  </a:lnTo>
                  <a:lnTo>
                    <a:pt x="77079" y="78986"/>
                  </a:lnTo>
                  <a:lnTo>
                    <a:pt x="78235" y="76606"/>
                  </a:lnTo>
                  <a:lnTo>
                    <a:pt x="79731" y="75018"/>
                  </a:lnTo>
                  <a:lnTo>
                    <a:pt x="81454" y="73960"/>
                  </a:lnTo>
                  <a:lnTo>
                    <a:pt x="89434" y="63284"/>
                  </a:lnTo>
                  <a:lnTo>
                    <a:pt x="95114" y="59390"/>
                  </a:lnTo>
                  <a:lnTo>
                    <a:pt x="102966" y="45626"/>
                  </a:lnTo>
                  <a:lnTo>
                    <a:pt x="104487" y="32957"/>
                  </a:lnTo>
                  <a:lnTo>
                    <a:pt x="104495" y="26149"/>
                  </a:lnTo>
                  <a:lnTo>
                    <a:pt x="104495" y="35855"/>
                  </a:lnTo>
                  <a:lnTo>
                    <a:pt x="102560" y="39641"/>
                  </a:lnTo>
                  <a:lnTo>
                    <a:pt x="100007" y="43742"/>
                  </a:lnTo>
                  <a:lnTo>
                    <a:pt x="98367" y="52290"/>
                  </a:lnTo>
                  <a:lnTo>
                    <a:pt x="97967" y="83545"/>
                  </a:lnTo>
                  <a:lnTo>
                    <a:pt x="97963" y="112529"/>
                  </a:lnTo>
                  <a:lnTo>
                    <a:pt x="97963" y="141600"/>
                  </a:lnTo>
                  <a:lnTo>
                    <a:pt x="101431" y="154601"/>
                  </a:lnTo>
                  <a:lnTo>
                    <a:pt x="109261" y="171180"/>
                  </a:lnTo>
                  <a:lnTo>
                    <a:pt x="111683" y="200214"/>
                  </a:lnTo>
                  <a:lnTo>
                    <a:pt x="116947" y="219214"/>
                  </a:lnTo>
                  <a:lnTo>
                    <a:pt x="117550" y="243830"/>
                  </a:lnTo>
                  <a:lnTo>
                    <a:pt x="115619" y="248189"/>
                  </a:lnTo>
                  <a:lnTo>
                    <a:pt x="114088" y="250367"/>
                  </a:lnTo>
                  <a:lnTo>
                    <a:pt x="110480" y="267047"/>
                  </a:lnTo>
                  <a:lnTo>
                    <a:pt x="107639" y="270603"/>
                  </a:lnTo>
                  <a:lnTo>
                    <a:pt x="103957" y="272667"/>
                  </a:lnTo>
                  <a:lnTo>
                    <a:pt x="93539" y="274826"/>
                  </a:lnTo>
                  <a:lnTo>
                    <a:pt x="84887" y="279445"/>
                  </a:lnTo>
                  <a:lnTo>
                    <a:pt x="64036" y="280767"/>
                  </a:lnTo>
                  <a:lnTo>
                    <a:pt x="59179" y="278878"/>
                  </a:lnTo>
                  <a:lnTo>
                    <a:pt x="56867" y="277358"/>
                  </a:lnTo>
                  <a:lnTo>
                    <a:pt x="46678" y="275218"/>
                  </a:lnTo>
                  <a:lnTo>
                    <a:pt x="15248" y="274323"/>
                  </a:lnTo>
                  <a:lnTo>
                    <a:pt x="6523" y="274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6" name="SMARTInkShape-768"/>
            <p:cNvSpPr/>
            <p:nvPr/>
          </p:nvSpPr>
          <p:spPr>
            <a:xfrm>
              <a:off x="2181497" y="5806440"/>
              <a:ext cx="19595" cy="6532"/>
            </a:xfrm>
            <a:custGeom>
              <a:avLst/>
              <a:gdLst/>
              <a:ahLst/>
              <a:cxnLst/>
              <a:rect l="0" t="0" r="0" b="0"/>
              <a:pathLst>
                <a:path w="19595" h="6532">
                  <a:moveTo>
                    <a:pt x="19594" y="6531"/>
                  </a:moveTo>
                  <a:lnTo>
                    <a:pt x="13332" y="6531"/>
                  </a:lnTo>
                  <a:lnTo>
                    <a:pt x="6807" y="27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7" name="SMARTInkShape-769"/>
            <p:cNvSpPr/>
            <p:nvPr/>
          </p:nvSpPr>
          <p:spPr>
            <a:xfrm>
              <a:off x="2201091" y="5845629"/>
              <a:ext cx="1" cy="91441"/>
            </a:xfrm>
            <a:custGeom>
              <a:avLst/>
              <a:gdLst/>
              <a:ahLst/>
              <a:cxnLst/>
              <a:rect l="0" t="0" r="0" b="0"/>
              <a:pathLst>
                <a:path w="1" h="91441">
                  <a:moveTo>
                    <a:pt x="0" y="0"/>
                  </a:moveTo>
                  <a:lnTo>
                    <a:pt x="0" y="31857"/>
                  </a:lnTo>
                  <a:lnTo>
                    <a:pt x="0" y="63122"/>
                  </a:lnTo>
                  <a:lnTo>
                    <a:pt x="0" y="91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8" name="SMARTInkShape-770"/>
            <p:cNvSpPr/>
            <p:nvPr/>
          </p:nvSpPr>
          <p:spPr>
            <a:xfrm>
              <a:off x="2664823" y="5421085"/>
              <a:ext cx="6532" cy="32659"/>
            </a:xfrm>
            <a:custGeom>
              <a:avLst/>
              <a:gdLst/>
              <a:ahLst/>
              <a:cxnLst/>
              <a:rect l="0" t="0" r="0" b="0"/>
              <a:pathLst>
                <a:path w="6532" h="32659">
                  <a:moveTo>
                    <a:pt x="0" y="32658"/>
                  </a:moveTo>
                  <a:lnTo>
                    <a:pt x="0" y="83"/>
                  </a:lnTo>
                  <a:lnTo>
                    <a:pt x="65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9" name="SMARTInkShape-771"/>
            <p:cNvSpPr/>
            <p:nvPr/>
          </p:nvSpPr>
          <p:spPr>
            <a:xfrm>
              <a:off x="2377450" y="5839121"/>
              <a:ext cx="169530" cy="261234"/>
            </a:xfrm>
            <a:custGeom>
              <a:avLst/>
              <a:gdLst/>
              <a:ahLst/>
              <a:cxnLst/>
              <a:rect l="0" t="0" r="0" b="0"/>
              <a:pathLst>
                <a:path w="169530" h="261234">
                  <a:moveTo>
                    <a:pt x="117556" y="39164"/>
                  </a:moveTo>
                  <a:lnTo>
                    <a:pt x="117556" y="16403"/>
                  </a:lnTo>
                  <a:lnTo>
                    <a:pt x="116830" y="15281"/>
                  </a:lnTo>
                  <a:lnTo>
                    <a:pt x="115621" y="14534"/>
                  </a:lnTo>
                  <a:lnTo>
                    <a:pt x="114089" y="14036"/>
                  </a:lnTo>
                  <a:lnTo>
                    <a:pt x="113067" y="12978"/>
                  </a:lnTo>
                  <a:lnTo>
                    <a:pt x="111293" y="7502"/>
                  </a:lnTo>
                  <a:lnTo>
                    <a:pt x="109208" y="6950"/>
                  </a:lnTo>
                  <a:lnTo>
                    <a:pt x="107636" y="6802"/>
                  </a:lnTo>
                  <a:lnTo>
                    <a:pt x="103955" y="4703"/>
                  </a:lnTo>
                  <a:lnTo>
                    <a:pt x="99900" y="2077"/>
                  </a:lnTo>
                  <a:lnTo>
                    <a:pt x="93536" y="598"/>
                  </a:lnTo>
                  <a:lnTo>
                    <a:pt x="76187" y="0"/>
                  </a:lnTo>
                  <a:lnTo>
                    <a:pt x="55023" y="6630"/>
                  </a:lnTo>
                  <a:lnTo>
                    <a:pt x="45829" y="11558"/>
                  </a:lnTo>
                  <a:lnTo>
                    <a:pt x="43612" y="12052"/>
                  </a:lnTo>
                  <a:lnTo>
                    <a:pt x="20949" y="26233"/>
                  </a:lnTo>
                  <a:lnTo>
                    <a:pt x="4424" y="41349"/>
                  </a:lnTo>
                  <a:lnTo>
                    <a:pt x="1960" y="45700"/>
                  </a:lnTo>
                  <a:lnTo>
                    <a:pt x="105" y="57469"/>
                  </a:lnTo>
                  <a:lnTo>
                    <a:pt x="0" y="67737"/>
                  </a:lnTo>
                  <a:lnTo>
                    <a:pt x="723" y="69099"/>
                  </a:lnTo>
                  <a:lnTo>
                    <a:pt x="1930" y="70006"/>
                  </a:lnTo>
                  <a:lnTo>
                    <a:pt x="5614" y="71463"/>
                  </a:lnTo>
                  <a:lnTo>
                    <a:pt x="9720" y="71715"/>
                  </a:lnTo>
                  <a:lnTo>
                    <a:pt x="13507" y="73710"/>
                  </a:lnTo>
                  <a:lnTo>
                    <a:pt x="17609" y="76290"/>
                  </a:lnTo>
                  <a:lnTo>
                    <a:pt x="21851" y="77435"/>
                  </a:lnTo>
                  <a:lnTo>
                    <a:pt x="23999" y="77016"/>
                  </a:lnTo>
                  <a:lnTo>
                    <a:pt x="32659" y="73063"/>
                  </a:lnTo>
                  <a:lnTo>
                    <a:pt x="43534" y="71259"/>
                  </a:lnTo>
                  <a:lnTo>
                    <a:pt x="52242" y="66685"/>
                  </a:lnTo>
                  <a:lnTo>
                    <a:pt x="64417" y="62099"/>
                  </a:lnTo>
                  <a:lnTo>
                    <a:pt x="83267" y="48539"/>
                  </a:lnTo>
                  <a:lnTo>
                    <a:pt x="90464" y="46960"/>
                  </a:lnTo>
                  <a:lnTo>
                    <a:pt x="93688" y="45087"/>
                  </a:lnTo>
                  <a:lnTo>
                    <a:pt x="108663" y="29429"/>
                  </a:lnTo>
                  <a:lnTo>
                    <a:pt x="113119" y="27581"/>
                  </a:lnTo>
                  <a:lnTo>
                    <a:pt x="114598" y="26362"/>
                  </a:lnTo>
                  <a:lnTo>
                    <a:pt x="117166" y="20608"/>
                  </a:lnTo>
                  <a:lnTo>
                    <a:pt x="119318" y="20031"/>
                  </a:lnTo>
                  <a:lnTo>
                    <a:pt x="123145" y="19661"/>
                  </a:lnTo>
                  <a:lnTo>
                    <a:pt x="123459" y="18905"/>
                  </a:lnTo>
                  <a:lnTo>
                    <a:pt x="124085" y="13062"/>
                  </a:lnTo>
                  <a:lnTo>
                    <a:pt x="124087" y="45707"/>
                  </a:lnTo>
                  <a:lnTo>
                    <a:pt x="124813" y="69765"/>
                  </a:lnTo>
                  <a:lnTo>
                    <a:pt x="134928" y="102228"/>
                  </a:lnTo>
                  <a:lnTo>
                    <a:pt x="140325" y="122172"/>
                  </a:lnTo>
                  <a:lnTo>
                    <a:pt x="158948" y="154829"/>
                  </a:lnTo>
                  <a:lnTo>
                    <a:pt x="161993" y="167698"/>
                  </a:lnTo>
                  <a:lnTo>
                    <a:pt x="163748" y="184324"/>
                  </a:lnTo>
                  <a:lnTo>
                    <a:pt x="168866" y="197716"/>
                  </a:lnTo>
                  <a:lnTo>
                    <a:pt x="169529" y="207982"/>
                  </a:lnTo>
                  <a:lnTo>
                    <a:pt x="167748" y="214101"/>
                  </a:lnTo>
                  <a:lnTo>
                    <a:pt x="165264" y="219240"/>
                  </a:lnTo>
                  <a:lnTo>
                    <a:pt x="162724" y="232875"/>
                  </a:lnTo>
                  <a:lnTo>
                    <a:pt x="156639" y="241500"/>
                  </a:lnTo>
                  <a:lnTo>
                    <a:pt x="153553" y="244722"/>
                  </a:lnTo>
                  <a:lnTo>
                    <a:pt x="149762" y="246637"/>
                  </a:lnTo>
                  <a:lnTo>
                    <a:pt x="147735" y="247148"/>
                  </a:lnTo>
                  <a:lnTo>
                    <a:pt x="137110" y="253205"/>
                  </a:lnTo>
                  <a:lnTo>
                    <a:pt x="118914" y="256505"/>
                  </a:lnTo>
                  <a:lnTo>
                    <a:pt x="113805" y="259131"/>
                  </a:lnTo>
                  <a:lnTo>
                    <a:pt x="106123" y="260611"/>
                  </a:lnTo>
                  <a:lnTo>
                    <a:pt x="91430" y="261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0" name="SMARTInkShape-772"/>
            <p:cNvSpPr/>
            <p:nvPr/>
          </p:nvSpPr>
          <p:spPr>
            <a:xfrm>
              <a:off x="2227217" y="5832568"/>
              <a:ext cx="150224" cy="91438"/>
            </a:xfrm>
            <a:custGeom>
              <a:avLst/>
              <a:gdLst/>
              <a:ahLst/>
              <a:cxnLst/>
              <a:rect l="0" t="0" r="0" b="0"/>
              <a:pathLst>
                <a:path w="150224" h="91438">
                  <a:moveTo>
                    <a:pt x="0" y="26124"/>
                  </a:moveTo>
                  <a:lnTo>
                    <a:pt x="0" y="35214"/>
                  </a:lnTo>
                  <a:lnTo>
                    <a:pt x="1935" y="39356"/>
                  </a:lnTo>
                  <a:lnTo>
                    <a:pt x="4489" y="43616"/>
                  </a:lnTo>
                  <a:lnTo>
                    <a:pt x="6652" y="50095"/>
                  </a:lnTo>
                  <a:lnTo>
                    <a:pt x="12075" y="57493"/>
                  </a:lnTo>
                  <a:lnTo>
                    <a:pt x="13593" y="67504"/>
                  </a:lnTo>
                  <a:lnTo>
                    <a:pt x="14868" y="68950"/>
                  </a:lnTo>
                  <a:lnTo>
                    <a:pt x="16444" y="69915"/>
                  </a:lnTo>
                  <a:lnTo>
                    <a:pt x="17493" y="71284"/>
                  </a:lnTo>
                  <a:lnTo>
                    <a:pt x="18661" y="74738"/>
                  </a:lnTo>
                  <a:lnTo>
                    <a:pt x="19595" y="91437"/>
                  </a:lnTo>
                  <a:lnTo>
                    <a:pt x="19595" y="82347"/>
                  </a:lnTo>
                  <a:lnTo>
                    <a:pt x="21529" y="78205"/>
                  </a:lnTo>
                  <a:lnTo>
                    <a:pt x="23062" y="76084"/>
                  </a:lnTo>
                  <a:lnTo>
                    <a:pt x="32725" y="43583"/>
                  </a:lnTo>
                  <a:lnTo>
                    <a:pt x="37697" y="33093"/>
                  </a:lnTo>
                  <a:lnTo>
                    <a:pt x="38194" y="30769"/>
                  </a:lnTo>
                  <a:lnTo>
                    <a:pt x="42361" y="24033"/>
                  </a:lnTo>
                  <a:lnTo>
                    <a:pt x="55938" y="8711"/>
                  </a:lnTo>
                  <a:lnTo>
                    <a:pt x="57519" y="4354"/>
                  </a:lnTo>
                  <a:lnTo>
                    <a:pt x="58666" y="2902"/>
                  </a:lnTo>
                  <a:lnTo>
                    <a:pt x="61876" y="1288"/>
                  </a:lnTo>
                  <a:lnTo>
                    <a:pt x="89249" y="8"/>
                  </a:lnTo>
                  <a:lnTo>
                    <a:pt x="97725" y="0"/>
                  </a:lnTo>
                  <a:lnTo>
                    <a:pt x="99984" y="726"/>
                  </a:lnTo>
                  <a:lnTo>
                    <a:pt x="101490" y="1934"/>
                  </a:lnTo>
                  <a:lnTo>
                    <a:pt x="102495" y="3465"/>
                  </a:lnTo>
                  <a:lnTo>
                    <a:pt x="103890" y="4487"/>
                  </a:lnTo>
                  <a:lnTo>
                    <a:pt x="111343" y="8062"/>
                  </a:lnTo>
                  <a:lnTo>
                    <a:pt x="119804" y="15540"/>
                  </a:lnTo>
                  <a:lnTo>
                    <a:pt x="122189" y="19726"/>
                  </a:lnTo>
                  <a:lnTo>
                    <a:pt x="124571" y="30495"/>
                  </a:lnTo>
                  <a:lnTo>
                    <a:pt x="129688" y="37898"/>
                  </a:lnTo>
                  <a:lnTo>
                    <a:pt x="130443" y="44147"/>
                  </a:lnTo>
                  <a:lnTo>
                    <a:pt x="130629" y="70846"/>
                  </a:lnTo>
                  <a:lnTo>
                    <a:pt x="150223" y="91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1" name="SMARTInkShape-773"/>
            <p:cNvSpPr/>
            <p:nvPr/>
          </p:nvSpPr>
          <p:spPr>
            <a:xfrm>
              <a:off x="1890351" y="5819505"/>
              <a:ext cx="95204" cy="104501"/>
            </a:xfrm>
            <a:custGeom>
              <a:avLst/>
              <a:gdLst/>
              <a:ahLst/>
              <a:cxnLst/>
              <a:rect l="0" t="0" r="0" b="0"/>
              <a:pathLst>
                <a:path w="95204" h="104501">
                  <a:moveTo>
                    <a:pt x="3763" y="26124"/>
                  </a:moveTo>
                  <a:lnTo>
                    <a:pt x="3763" y="20500"/>
                  </a:lnTo>
                  <a:lnTo>
                    <a:pt x="296" y="16393"/>
                  </a:lnTo>
                  <a:lnTo>
                    <a:pt x="0" y="15283"/>
                  </a:lnTo>
                  <a:lnTo>
                    <a:pt x="529" y="14542"/>
                  </a:lnTo>
                  <a:lnTo>
                    <a:pt x="3051" y="13719"/>
                  </a:lnTo>
                  <a:lnTo>
                    <a:pt x="6592" y="13353"/>
                  </a:lnTo>
                  <a:lnTo>
                    <a:pt x="7826" y="12530"/>
                  </a:lnTo>
                  <a:lnTo>
                    <a:pt x="8649" y="11255"/>
                  </a:lnTo>
                  <a:lnTo>
                    <a:pt x="9198" y="9680"/>
                  </a:lnTo>
                  <a:lnTo>
                    <a:pt x="10289" y="8629"/>
                  </a:lnTo>
                  <a:lnTo>
                    <a:pt x="17255" y="5009"/>
                  </a:lnTo>
                  <a:lnTo>
                    <a:pt x="21371" y="2225"/>
                  </a:lnTo>
                  <a:lnTo>
                    <a:pt x="27768" y="658"/>
                  </a:lnTo>
                  <a:lnTo>
                    <a:pt x="58192" y="0"/>
                  </a:lnTo>
                  <a:lnTo>
                    <a:pt x="62546" y="1934"/>
                  </a:lnTo>
                  <a:lnTo>
                    <a:pt x="64723" y="3466"/>
                  </a:lnTo>
                  <a:lnTo>
                    <a:pt x="67142" y="7103"/>
                  </a:lnTo>
                  <a:lnTo>
                    <a:pt x="68943" y="11139"/>
                  </a:lnTo>
                  <a:lnTo>
                    <a:pt x="73312" y="17491"/>
                  </a:lnTo>
                  <a:lnTo>
                    <a:pt x="83632" y="45315"/>
                  </a:lnTo>
                  <a:lnTo>
                    <a:pt x="86432" y="49893"/>
                  </a:lnTo>
                  <a:lnTo>
                    <a:pt x="88229" y="58745"/>
                  </a:lnTo>
                  <a:lnTo>
                    <a:pt x="88377" y="60935"/>
                  </a:lnTo>
                  <a:lnTo>
                    <a:pt x="90476" y="65302"/>
                  </a:lnTo>
                  <a:lnTo>
                    <a:pt x="93102" y="69661"/>
                  </a:lnTo>
                  <a:lnTo>
                    <a:pt x="94788" y="78374"/>
                  </a:lnTo>
                  <a:lnTo>
                    <a:pt x="95203" y="91437"/>
                  </a:lnTo>
                  <a:lnTo>
                    <a:pt x="89580" y="91438"/>
                  </a:lnTo>
                  <a:lnTo>
                    <a:pt x="89277" y="90712"/>
                  </a:lnTo>
                  <a:lnTo>
                    <a:pt x="87951" y="73819"/>
                  </a:lnTo>
                  <a:lnTo>
                    <a:pt x="83049" y="66575"/>
                  </a:lnTo>
                  <a:lnTo>
                    <a:pt x="82410" y="62219"/>
                  </a:lnTo>
                  <a:lnTo>
                    <a:pt x="81594" y="61074"/>
                  </a:lnTo>
                  <a:lnTo>
                    <a:pt x="80325" y="60309"/>
                  </a:lnTo>
                  <a:lnTo>
                    <a:pt x="78753" y="59799"/>
                  </a:lnTo>
                  <a:lnTo>
                    <a:pt x="70261" y="53247"/>
                  </a:lnTo>
                  <a:lnTo>
                    <a:pt x="65961" y="52545"/>
                  </a:lnTo>
                  <a:lnTo>
                    <a:pt x="60091" y="52337"/>
                  </a:lnTo>
                  <a:lnTo>
                    <a:pt x="58732" y="53033"/>
                  </a:lnTo>
                  <a:lnTo>
                    <a:pt x="57826" y="54224"/>
                  </a:lnTo>
                  <a:lnTo>
                    <a:pt x="57222" y="55742"/>
                  </a:lnTo>
                  <a:lnTo>
                    <a:pt x="56094" y="56755"/>
                  </a:lnTo>
                  <a:lnTo>
                    <a:pt x="37106" y="64655"/>
                  </a:lnTo>
                  <a:lnTo>
                    <a:pt x="33580" y="65020"/>
                  </a:lnTo>
                  <a:lnTo>
                    <a:pt x="29594" y="67117"/>
                  </a:lnTo>
                  <a:lnTo>
                    <a:pt x="25404" y="69743"/>
                  </a:lnTo>
                  <a:lnTo>
                    <a:pt x="21122" y="70909"/>
                  </a:lnTo>
                  <a:lnTo>
                    <a:pt x="19690" y="71946"/>
                  </a:lnTo>
                  <a:lnTo>
                    <a:pt x="18736" y="73363"/>
                  </a:lnTo>
                  <a:lnTo>
                    <a:pt x="16949" y="76873"/>
                  </a:lnTo>
                  <a:lnTo>
                    <a:pt x="11314" y="83705"/>
                  </a:lnTo>
                  <a:lnTo>
                    <a:pt x="10384" y="90425"/>
                  </a:lnTo>
                  <a:lnTo>
                    <a:pt x="22370" y="103506"/>
                  </a:lnTo>
                  <a:lnTo>
                    <a:pt x="26533" y="104206"/>
                  </a:lnTo>
                  <a:lnTo>
                    <a:pt x="69077" y="104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2" name="SMARTInkShape-774"/>
            <p:cNvSpPr/>
            <p:nvPr/>
          </p:nvSpPr>
          <p:spPr>
            <a:xfrm>
              <a:off x="2019143" y="5826034"/>
              <a:ext cx="155824" cy="91434"/>
            </a:xfrm>
            <a:custGeom>
              <a:avLst/>
              <a:gdLst/>
              <a:ahLst/>
              <a:cxnLst/>
              <a:rect l="0" t="0" r="0" b="0"/>
              <a:pathLst>
                <a:path w="155824" h="91434">
                  <a:moveTo>
                    <a:pt x="12131" y="0"/>
                  </a:moveTo>
                  <a:lnTo>
                    <a:pt x="5869" y="0"/>
                  </a:lnTo>
                  <a:lnTo>
                    <a:pt x="0" y="5624"/>
                  </a:lnTo>
                  <a:lnTo>
                    <a:pt x="415" y="5926"/>
                  </a:lnTo>
                  <a:lnTo>
                    <a:pt x="2812" y="6262"/>
                  </a:lnTo>
                  <a:lnTo>
                    <a:pt x="3741" y="7078"/>
                  </a:lnTo>
                  <a:lnTo>
                    <a:pt x="4774" y="9919"/>
                  </a:lnTo>
                  <a:lnTo>
                    <a:pt x="5355" y="15599"/>
                  </a:lnTo>
                  <a:lnTo>
                    <a:pt x="6162" y="16931"/>
                  </a:lnTo>
                  <a:lnTo>
                    <a:pt x="7427" y="17819"/>
                  </a:lnTo>
                  <a:lnTo>
                    <a:pt x="8995" y="18410"/>
                  </a:lnTo>
                  <a:lnTo>
                    <a:pt x="10040" y="19531"/>
                  </a:lnTo>
                  <a:lnTo>
                    <a:pt x="13653" y="26543"/>
                  </a:lnTo>
                  <a:lnTo>
                    <a:pt x="44792" y="58784"/>
                  </a:lnTo>
                  <a:lnTo>
                    <a:pt x="62205" y="75474"/>
                  </a:lnTo>
                  <a:lnTo>
                    <a:pt x="70914" y="79739"/>
                  </a:lnTo>
                  <a:lnTo>
                    <a:pt x="82956" y="90442"/>
                  </a:lnTo>
                  <a:lnTo>
                    <a:pt x="89511" y="91352"/>
                  </a:lnTo>
                  <a:lnTo>
                    <a:pt x="96044" y="91433"/>
                  </a:lnTo>
                  <a:lnTo>
                    <a:pt x="106744" y="81710"/>
                  </a:lnTo>
                  <a:lnTo>
                    <a:pt x="108610" y="77923"/>
                  </a:lnTo>
                  <a:lnTo>
                    <a:pt x="109108" y="75898"/>
                  </a:lnTo>
                  <a:lnTo>
                    <a:pt x="113275" y="69579"/>
                  </a:lnTo>
                  <a:lnTo>
                    <a:pt x="125430" y="56598"/>
                  </a:lnTo>
                  <a:lnTo>
                    <a:pt x="127800" y="50313"/>
                  </a:lnTo>
                  <a:lnTo>
                    <a:pt x="129580" y="43407"/>
                  </a:lnTo>
                  <a:lnTo>
                    <a:pt x="134700" y="33061"/>
                  </a:lnTo>
                  <a:lnTo>
                    <a:pt x="135209" y="30749"/>
                  </a:lnTo>
                  <a:lnTo>
                    <a:pt x="136275" y="29208"/>
                  </a:lnTo>
                  <a:lnTo>
                    <a:pt x="137711" y="28180"/>
                  </a:lnTo>
                  <a:lnTo>
                    <a:pt x="139394" y="27496"/>
                  </a:lnTo>
                  <a:lnTo>
                    <a:pt x="140516" y="26314"/>
                  </a:lnTo>
                  <a:lnTo>
                    <a:pt x="141763" y="23064"/>
                  </a:lnTo>
                  <a:lnTo>
                    <a:pt x="142821" y="21908"/>
                  </a:lnTo>
                  <a:lnTo>
                    <a:pt x="145931" y="20623"/>
                  </a:lnTo>
                  <a:lnTo>
                    <a:pt x="147051" y="19554"/>
                  </a:lnTo>
                  <a:lnTo>
                    <a:pt x="149821" y="13003"/>
                  </a:lnTo>
                  <a:lnTo>
                    <a:pt x="155823" y="6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3" name="SMARTInkShape-775"/>
            <p:cNvSpPr/>
            <p:nvPr/>
          </p:nvSpPr>
          <p:spPr>
            <a:xfrm>
              <a:off x="3389811" y="5460355"/>
              <a:ext cx="130630" cy="104396"/>
            </a:xfrm>
            <a:custGeom>
              <a:avLst/>
              <a:gdLst/>
              <a:ahLst/>
              <a:cxnLst/>
              <a:rect l="0" t="0" r="0" b="0"/>
              <a:pathLst>
                <a:path w="130630" h="104396">
                  <a:moveTo>
                    <a:pt x="13063" y="32576"/>
                  </a:moveTo>
                  <a:lnTo>
                    <a:pt x="7440" y="26953"/>
                  </a:lnTo>
                  <a:lnTo>
                    <a:pt x="8" y="26045"/>
                  </a:lnTo>
                  <a:lnTo>
                    <a:pt x="0" y="57903"/>
                  </a:lnTo>
                  <a:lnTo>
                    <a:pt x="1935" y="63911"/>
                  </a:lnTo>
                  <a:lnTo>
                    <a:pt x="5624" y="70213"/>
                  </a:lnTo>
                  <a:lnTo>
                    <a:pt x="7078" y="80436"/>
                  </a:lnTo>
                  <a:lnTo>
                    <a:pt x="8347" y="81900"/>
                  </a:lnTo>
                  <a:lnTo>
                    <a:pt x="9919" y="82875"/>
                  </a:lnTo>
                  <a:lnTo>
                    <a:pt x="10967" y="84252"/>
                  </a:lnTo>
                  <a:lnTo>
                    <a:pt x="12132" y="87716"/>
                  </a:lnTo>
                  <a:lnTo>
                    <a:pt x="12788" y="93747"/>
                  </a:lnTo>
                  <a:lnTo>
                    <a:pt x="13605" y="95129"/>
                  </a:lnTo>
                  <a:lnTo>
                    <a:pt x="14876" y="96049"/>
                  </a:lnTo>
                  <a:lnTo>
                    <a:pt x="18223" y="97798"/>
                  </a:lnTo>
                  <a:lnTo>
                    <a:pt x="24188" y="102136"/>
                  </a:lnTo>
                  <a:lnTo>
                    <a:pt x="30551" y="103745"/>
                  </a:lnTo>
                  <a:lnTo>
                    <a:pt x="47900" y="104395"/>
                  </a:lnTo>
                  <a:lnTo>
                    <a:pt x="52253" y="102476"/>
                  </a:lnTo>
                  <a:lnTo>
                    <a:pt x="56607" y="99928"/>
                  </a:lnTo>
                  <a:lnTo>
                    <a:pt x="63138" y="97768"/>
                  </a:lnTo>
                  <a:lnTo>
                    <a:pt x="74023" y="88879"/>
                  </a:lnTo>
                  <a:lnTo>
                    <a:pt x="82732" y="76651"/>
                  </a:lnTo>
                  <a:lnTo>
                    <a:pt x="93617" y="68940"/>
                  </a:lnTo>
                  <a:lnTo>
                    <a:pt x="102326" y="56988"/>
                  </a:lnTo>
                  <a:lnTo>
                    <a:pt x="108132" y="52872"/>
                  </a:lnTo>
                  <a:lnTo>
                    <a:pt x="116034" y="39021"/>
                  </a:lnTo>
                  <a:lnTo>
                    <a:pt x="117264" y="33849"/>
                  </a:lnTo>
                  <a:lnTo>
                    <a:pt x="123163" y="27065"/>
                  </a:lnTo>
                  <a:lnTo>
                    <a:pt x="124015" y="20511"/>
                  </a:lnTo>
                  <a:lnTo>
                    <a:pt x="124097" y="0"/>
                  </a:lnTo>
                  <a:lnTo>
                    <a:pt x="130629" y="6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4" name="SMARTInkShape-776"/>
            <p:cNvSpPr/>
            <p:nvPr/>
          </p:nvSpPr>
          <p:spPr>
            <a:xfrm>
              <a:off x="3187337" y="5388429"/>
              <a:ext cx="176316" cy="189373"/>
            </a:xfrm>
            <a:custGeom>
              <a:avLst/>
              <a:gdLst/>
              <a:ahLst/>
              <a:cxnLst/>
              <a:rect l="0" t="0" r="0" b="0"/>
              <a:pathLst>
                <a:path w="176316" h="189373">
                  <a:moveTo>
                    <a:pt x="6531" y="0"/>
                  </a:moveTo>
                  <a:lnTo>
                    <a:pt x="3064" y="3466"/>
                  </a:lnTo>
                  <a:lnTo>
                    <a:pt x="1362" y="7104"/>
                  </a:lnTo>
                  <a:lnTo>
                    <a:pt x="7" y="34836"/>
                  </a:lnTo>
                  <a:lnTo>
                    <a:pt x="6652" y="56000"/>
                  </a:lnTo>
                  <a:lnTo>
                    <a:pt x="10841" y="63683"/>
                  </a:lnTo>
                  <a:lnTo>
                    <a:pt x="13731" y="94293"/>
                  </a:lnTo>
                  <a:lnTo>
                    <a:pt x="19188" y="117031"/>
                  </a:lnTo>
                  <a:lnTo>
                    <a:pt x="19590" y="147860"/>
                  </a:lnTo>
                  <a:lnTo>
                    <a:pt x="19594" y="169817"/>
                  </a:lnTo>
                  <a:lnTo>
                    <a:pt x="23061" y="169817"/>
                  </a:lnTo>
                  <a:lnTo>
                    <a:pt x="24083" y="169091"/>
                  </a:lnTo>
                  <a:lnTo>
                    <a:pt x="24764" y="167881"/>
                  </a:lnTo>
                  <a:lnTo>
                    <a:pt x="25857" y="160726"/>
                  </a:lnTo>
                  <a:lnTo>
                    <a:pt x="26046" y="154463"/>
                  </a:lnTo>
                  <a:lnTo>
                    <a:pt x="28026" y="150172"/>
                  </a:lnTo>
                  <a:lnTo>
                    <a:pt x="36536" y="139330"/>
                  </a:lnTo>
                  <a:lnTo>
                    <a:pt x="40600" y="130626"/>
                  </a:lnTo>
                  <a:lnTo>
                    <a:pt x="67499" y="102325"/>
                  </a:lnTo>
                  <a:lnTo>
                    <a:pt x="71849" y="99906"/>
                  </a:lnTo>
                  <a:lnTo>
                    <a:pt x="95189" y="91394"/>
                  </a:lnTo>
                  <a:lnTo>
                    <a:pt x="104383" y="86404"/>
                  </a:lnTo>
                  <a:lnTo>
                    <a:pt x="113188" y="85204"/>
                  </a:lnTo>
                  <a:lnTo>
                    <a:pt x="128429" y="90557"/>
                  </a:lnTo>
                  <a:lnTo>
                    <a:pt x="150031" y="101146"/>
                  </a:lnTo>
                  <a:lnTo>
                    <a:pt x="152272" y="102990"/>
                  </a:lnTo>
                  <a:lnTo>
                    <a:pt x="173487" y="128456"/>
                  </a:lnTo>
                  <a:lnTo>
                    <a:pt x="175501" y="134984"/>
                  </a:lnTo>
                  <a:lnTo>
                    <a:pt x="176315" y="152399"/>
                  </a:lnTo>
                  <a:lnTo>
                    <a:pt x="174399" y="156753"/>
                  </a:lnTo>
                  <a:lnTo>
                    <a:pt x="171853" y="161108"/>
                  </a:lnTo>
                  <a:lnTo>
                    <a:pt x="170723" y="165463"/>
                  </a:lnTo>
                  <a:lnTo>
                    <a:pt x="169695" y="166914"/>
                  </a:lnTo>
                  <a:lnTo>
                    <a:pt x="168284" y="167881"/>
                  </a:lnTo>
                  <a:lnTo>
                    <a:pt x="164781" y="169683"/>
                  </a:lnTo>
                  <a:lnTo>
                    <a:pt x="158730" y="174050"/>
                  </a:lnTo>
                  <a:lnTo>
                    <a:pt x="152340" y="176394"/>
                  </a:lnTo>
                  <a:lnTo>
                    <a:pt x="145125" y="180635"/>
                  </a:lnTo>
                  <a:lnTo>
                    <a:pt x="134843" y="182941"/>
                  </a:lnTo>
                  <a:lnTo>
                    <a:pt x="126152" y="187171"/>
                  </a:lnTo>
                  <a:lnTo>
                    <a:pt x="96166" y="189372"/>
                  </a:lnTo>
                  <a:lnTo>
                    <a:pt x="67555" y="188683"/>
                  </a:lnTo>
                  <a:lnTo>
                    <a:pt x="51086" y="183787"/>
                  </a:lnTo>
                  <a:lnTo>
                    <a:pt x="37077" y="182333"/>
                  </a:lnTo>
                  <a:lnTo>
                    <a:pt x="24244" y="177279"/>
                  </a:lnTo>
                  <a:lnTo>
                    <a:pt x="10911" y="176430"/>
                  </a:lnTo>
                  <a:lnTo>
                    <a:pt x="9451" y="175676"/>
                  </a:lnTo>
                  <a:lnTo>
                    <a:pt x="8478" y="174449"/>
                  </a:lnTo>
                  <a:lnTo>
                    <a:pt x="7829" y="172904"/>
                  </a:lnTo>
                  <a:lnTo>
                    <a:pt x="6671" y="171875"/>
                  </a:lnTo>
                  <a:lnTo>
                    <a:pt x="0" y="169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5" name="SMARTInkShape-777"/>
            <p:cNvSpPr/>
            <p:nvPr/>
          </p:nvSpPr>
          <p:spPr>
            <a:xfrm>
              <a:off x="4049486" y="5453745"/>
              <a:ext cx="248185" cy="91438"/>
            </a:xfrm>
            <a:custGeom>
              <a:avLst/>
              <a:gdLst/>
              <a:ahLst/>
              <a:cxnLst/>
              <a:rect l="0" t="0" r="0" b="0"/>
              <a:pathLst>
                <a:path w="248185" h="91438">
                  <a:moveTo>
                    <a:pt x="6531" y="39186"/>
                  </a:moveTo>
                  <a:lnTo>
                    <a:pt x="3064" y="39186"/>
                  </a:lnTo>
                  <a:lnTo>
                    <a:pt x="2043" y="38460"/>
                  </a:lnTo>
                  <a:lnTo>
                    <a:pt x="1362" y="37251"/>
                  </a:lnTo>
                  <a:lnTo>
                    <a:pt x="79" y="32924"/>
                  </a:lnTo>
                  <a:lnTo>
                    <a:pt x="0" y="19943"/>
                  </a:lnTo>
                  <a:lnTo>
                    <a:pt x="9090" y="10532"/>
                  </a:lnTo>
                  <a:lnTo>
                    <a:pt x="13232" y="8308"/>
                  </a:lnTo>
                  <a:lnTo>
                    <a:pt x="23970" y="6038"/>
                  </a:lnTo>
                  <a:lnTo>
                    <a:pt x="31212" y="2110"/>
                  </a:lnTo>
                  <a:lnTo>
                    <a:pt x="62352" y="52"/>
                  </a:lnTo>
                  <a:lnTo>
                    <a:pt x="82679" y="0"/>
                  </a:lnTo>
                  <a:lnTo>
                    <a:pt x="102999" y="6261"/>
                  </a:lnTo>
                  <a:lnTo>
                    <a:pt x="107524" y="6450"/>
                  </a:lnTo>
                  <a:lnTo>
                    <a:pt x="111409" y="8429"/>
                  </a:lnTo>
                  <a:lnTo>
                    <a:pt x="113461" y="9973"/>
                  </a:lnTo>
                  <a:lnTo>
                    <a:pt x="115742" y="13624"/>
                  </a:lnTo>
                  <a:lnTo>
                    <a:pt x="117205" y="21880"/>
                  </a:lnTo>
                  <a:lnTo>
                    <a:pt x="117565" y="54450"/>
                  </a:lnTo>
                  <a:lnTo>
                    <a:pt x="117565" y="70633"/>
                  </a:lnTo>
                  <a:lnTo>
                    <a:pt x="127295" y="81542"/>
                  </a:lnTo>
                  <a:lnTo>
                    <a:pt x="131082" y="83411"/>
                  </a:lnTo>
                  <a:lnTo>
                    <a:pt x="145895" y="84819"/>
                  </a:lnTo>
                  <a:lnTo>
                    <a:pt x="150234" y="82933"/>
                  </a:lnTo>
                  <a:lnTo>
                    <a:pt x="154581" y="80401"/>
                  </a:lnTo>
                  <a:lnTo>
                    <a:pt x="161835" y="78976"/>
                  </a:lnTo>
                  <a:lnTo>
                    <a:pt x="172129" y="77826"/>
                  </a:lnTo>
                  <a:lnTo>
                    <a:pt x="180823" y="73938"/>
                  </a:lnTo>
                  <a:lnTo>
                    <a:pt x="191544" y="71739"/>
                  </a:lnTo>
                  <a:lnTo>
                    <a:pt x="199638" y="66813"/>
                  </a:lnTo>
                  <a:lnTo>
                    <a:pt x="204359" y="62835"/>
                  </a:lnTo>
                  <a:lnTo>
                    <a:pt x="210810" y="60582"/>
                  </a:lnTo>
                  <a:lnTo>
                    <a:pt x="217790" y="58856"/>
                  </a:lnTo>
                  <a:lnTo>
                    <a:pt x="228185" y="51834"/>
                  </a:lnTo>
                  <a:lnTo>
                    <a:pt x="232769" y="48436"/>
                  </a:lnTo>
                  <a:lnTo>
                    <a:pt x="241626" y="44319"/>
                  </a:lnTo>
                  <a:lnTo>
                    <a:pt x="246896" y="40200"/>
                  </a:lnTo>
                  <a:lnTo>
                    <a:pt x="247617" y="37702"/>
                  </a:lnTo>
                  <a:lnTo>
                    <a:pt x="248184" y="23651"/>
                  </a:lnTo>
                  <a:lnTo>
                    <a:pt x="247461" y="22299"/>
                  </a:lnTo>
                  <a:lnTo>
                    <a:pt x="246254" y="21396"/>
                  </a:lnTo>
                  <a:lnTo>
                    <a:pt x="242978" y="20394"/>
                  </a:lnTo>
                  <a:lnTo>
                    <a:pt x="210791" y="19602"/>
                  </a:lnTo>
                  <a:lnTo>
                    <a:pt x="180679" y="20319"/>
                  </a:lnTo>
                  <a:lnTo>
                    <a:pt x="151491" y="29322"/>
                  </a:lnTo>
                  <a:lnTo>
                    <a:pt x="124434" y="42298"/>
                  </a:lnTo>
                  <a:lnTo>
                    <a:pt x="122145" y="44163"/>
                  </a:lnTo>
                  <a:lnTo>
                    <a:pt x="118196" y="49530"/>
                  </a:lnTo>
                  <a:lnTo>
                    <a:pt x="108653" y="55359"/>
                  </a:lnTo>
                  <a:lnTo>
                    <a:pt x="106347" y="59195"/>
                  </a:lnTo>
                  <a:lnTo>
                    <a:pt x="104867" y="67571"/>
                  </a:lnTo>
                  <a:lnTo>
                    <a:pt x="104535" y="80559"/>
                  </a:lnTo>
                  <a:lnTo>
                    <a:pt x="106452" y="84909"/>
                  </a:lnTo>
                  <a:lnTo>
                    <a:pt x="111034" y="91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6" name="SMARTInkShape-778"/>
            <p:cNvSpPr/>
            <p:nvPr/>
          </p:nvSpPr>
          <p:spPr>
            <a:xfrm>
              <a:off x="3807823" y="5466806"/>
              <a:ext cx="169782" cy="97972"/>
            </a:xfrm>
            <a:custGeom>
              <a:avLst/>
              <a:gdLst/>
              <a:ahLst/>
              <a:cxnLst/>
              <a:rect l="0" t="0" r="0" b="0"/>
              <a:pathLst>
                <a:path w="169782" h="97972">
                  <a:moveTo>
                    <a:pt x="84908" y="0"/>
                  </a:moveTo>
                  <a:lnTo>
                    <a:pt x="65842" y="0"/>
                  </a:lnTo>
                  <a:lnTo>
                    <a:pt x="59985" y="1935"/>
                  </a:lnTo>
                  <a:lnTo>
                    <a:pt x="54963" y="4488"/>
                  </a:lnTo>
                  <a:lnTo>
                    <a:pt x="41412" y="7077"/>
                  </a:lnTo>
                  <a:lnTo>
                    <a:pt x="34122" y="10967"/>
                  </a:lnTo>
                  <a:lnTo>
                    <a:pt x="23818" y="13167"/>
                  </a:lnTo>
                  <a:lnTo>
                    <a:pt x="13377" y="18934"/>
                  </a:lnTo>
                  <a:lnTo>
                    <a:pt x="10058" y="19301"/>
                  </a:lnTo>
                  <a:lnTo>
                    <a:pt x="8882" y="20124"/>
                  </a:lnTo>
                  <a:lnTo>
                    <a:pt x="8099" y="21399"/>
                  </a:lnTo>
                  <a:lnTo>
                    <a:pt x="6623" y="25848"/>
                  </a:lnTo>
                  <a:lnTo>
                    <a:pt x="10026" y="26043"/>
                  </a:lnTo>
                  <a:lnTo>
                    <a:pt x="11038" y="26797"/>
                  </a:lnTo>
                  <a:lnTo>
                    <a:pt x="12163" y="29567"/>
                  </a:lnTo>
                  <a:lnTo>
                    <a:pt x="13914" y="30598"/>
                  </a:lnTo>
                  <a:lnTo>
                    <a:pt x="46213" y="37790"/>
                  </a:lnTo>
                  <a:lnTo>
                    <a:pt x="58929" y="40709"/>
                  </a:lnTo>
                  <a:lnTo>
                    <a:pt x="90091" y="52384"/>
                  </a:lnTo>
                  <a:lnTo>
                    <a:pt x="104103" y="56886"/>
                  </a:lnTo>
                  <a:lnTo>
                    <a:pt x="117447" y="60155"/>
                  </a:lnTo>
                  <a:lnTo>
                    <a:pt x="148038" y="74103"/>
                  </a:lnTo>
                  <a:lnTo>
                    <a:pt x="162711" y="79749"/>
                  </a:lnTo>
                  <a:lnTo>
                    <a:pt x="168414" y="83889"/>
                  </a:lnTo>
                  <a:lnTo>
                    <a:pt x="169194" y="86390"/>
                  </a:lnTo>
                  <a:lnTo>
                    <a:pt x="169781" y="91144"/>
                  </a:lnTo>
                  <a:lnTo>
                    <a:pt x="166339" y="94819"/>
                  </a:lnTo>
                  <a:lnTo>
                    <a:pt x="162707" y="96570"/>
                  </a:lnTo>
                  <a:lnTo>
                    <a:pt x="138921" y="97888"/>
                  </a:lnTo>
                  <a:lnTo>
                    <a:pt x="108833" y="97966"/>
                  </a:lnTo>
                  <a:lnTo>
                    <a:pt x="78375" y="97971"/>
                  </a:lnTo>
                  <a:lnTo>
                    <a:pt x="52842" y="97245"/>
                  </a:lnTo>
                  <a:lnTo>
                    <a:pt x="30780" y="92045"/>
                  </a:lnTo>
                  <a:lnTo>
                    <a:pt x="0" y="91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7" name="SMARTInkShape-779"/>
            <p:cNvSpPr/>
            <p:nvPr/>
          </p:nvSpPr>
          <p:spPr>
            <a:xfrm>
              <a:off x="3644537" y="5369742"/>
              <a:ext cx="143666" cy="188502"/>
            </a:xfrm>
            <a:custGeom>
              <a:avLst/>
              <a:gdLst/>
              <a:ahLst/>
              <a:cxnLst/>
              <a:rect l="0" t="0" r="0" b="0"/>
              <a:pathLst>
                <a:path w="143666" h="188502">
                  <a:moveTo>
                    <a:pt x="13063" y="5623"/>
                  </a:moveTo>
                  <a:lnTo>
                    <a:pt x="7440" y="0"/>
                  </a:lnTo>
                  <a:lnTo>
                    <a:pt x="7137" y="423"/>
                  </a:lnTo>
                  <a:lnTo>
                    <a:pt x="6534" y="15332"/>
                  </a:lnTo>
                  <a:lnTo>
                    <a:pt x="8468" y="19131"/>
                  </a:lnTo>
                  <a:lnTo>
                    <a:pt x="9999" y="21160"/>
                  </a:lnTo>
                  <a:lnTo>
                    <a:pt x="11701" y="27285"/>
                  </a:lnTo>
                  <a:lnTo>
                    <a:pt x="13039" y="59067"/>
                  </a:lnTo>
                  <a:lnTo>
                    <a:pt x="13063" y="88459"/>
                  </a:lnTo>
                  <a:lnTo>
                    <a:pt x="13063" y="112010"/>
                  </a:lnTo>
                  <a:lnTo>
                    <a:pt x="11128" y="116528"/>
                  </a:lnTo>
                  <a:lnTo>
                    <a:pt x="8575" y="120954"/>
                  </a:lnTo>
                  <a:lnTo>
                    <a:pt x="6935" y="129710"/>
                  </a:lnTo>
                  <a:lnTo>
                    <a:pt x="6555" y="141493"/>
                  </a:lnTo>
                  <a:lnTo>
                    <a:pt x="0" y="149315"/>
                  </a:lnTo>
                  <a:lnTo>
                    <a:pt x="0" y="145848"/>
                  </a:lnTo>
                  <a:lnTo>
                    <a:pt x="1935" y="142210"/>
                  </a:lnTo>
                  <a:lnTo>
                    <a:pt x="4489" y="138175"/>
                  </a:lnTo>
                  <a:lnTo>
                    <a:pt x="6652" y="131822"/>
                  </a:lnTo>
                  <a:lnTo>
                    <a:pt x="10841" y="125344"/>
                  </a:lnTo>
                  <a:lnTo>
                    <a:pt x="13130" y="118828"/>
                  </a:lnTo>
                  <a:lnTo>
                    <a:pt x="42822" y="86903"/>
                  </a:lnTo>
                  <a:lnTo>
                    <a:pt x="44432" y="85291"/>
                  </a:lnTo>
                  <a:lnTo>
                    <a:pt x="54443" y="79041"/>
                  </a:lnTo>
                  <a:lnTo>
                    <a:pt x="56854" y="75023"/>
                  </a:lnTo>
                  <a:lnTo>
                    <a:pt x="58949" y="73661"/>
                  </a:lnTo>
                  <a:lnTo>
                    <a:pt x="70803" y="71476"/>
                  </a:lnTo>
                  <a:lnTo>
                    <a:pt x="101708" y="70945"/>
                  </a:lnTo>
                  <a:lnTo>
                    <a:pt x="113130" y="70939"/>
                  </a:lnTo>
                  <a:lnTo>
                    <a:pt x="117529" y="72873"/>
                  </a:lnTo>
                  <a:lnTo>
                    <a:pt x="121904" y="75427"/>
                  </a:lnTo>
                  <a:lnTo>
                    <a:pt x="128446" y="77590"/>
                  </a:lnTo>
                  <a:lnTo>
                    <a:pt x="132804" y="80668"/>
                  </a:lnTo>
                  <a:lnTo>
                    <a:pt x="135224" y="84455"/>
                  </a:lnTo>
                  <a:lnTo>
                    <a:pt x="143237" y="109734"/>
                  </a:lnTo>
                  <a:lnTo>
                    <a:pt x="143665" y="128811"/>
                  </a:lnTo>
                  <a:lnTo>
                    <a:pt x="141744" y="134880"/>
                  </a:lnTo>
                  <a:lnTo>
                    <a:pt x="128149" y="157361"/>
                  </a:lnTo>
                  <a:lnTo>
                    <a:pt x="123963" y="160148"/>
                  </a:lnTo>
                  <a:lnTo>
                    <a:pt x="121830" y="160891"/>
                  </a:lnTo>
                  <a:lnTo>
                    <a:pt x="120409" y="162113"/>
                  </a:lnTo>
                  <a:lnTo>
                    <a:pt x="118829" y="165404"/>
                  </a:lnTo>
                  <a:lnTo>
                    <a:pt x="114257" y="169287"/>
                  </a:lnTo>
                  <a:lnTo>
                    <a:pt x="108838" y="173431"/>
                  </a:lnTo>
                  <a:lnTo>
                    <a:pt x="105062" y="179119"/>
                  </a:lnTo>
                  <a:lnTo>
                    <a:pt x="91345" y="186975"/>
                  </a:lnTo>
                  <a:lnTo>
                    <a:pt x="68093" y="188444"/>
                  </a:lnTo>
                  <a:lnTo>
                    <a:pt x="50098" y="188501"/>
                  </a:lnTo>
                  <a:lnTo>
                    <a:pt x="45731" y="186567"/>
                  </a:lnTo>
                  <a:lnTo>
                    <a:pt x="41370" y="184014"/>
                  </a:lnTo>
                  <a:lnTo>
                    <a:pt x="34836" y="181851"/>
                  </a:lnTo>
                  <a:lnTo>
                    <a:pt x="28303" y="177663"/>
                  </a:lnTo>
                  <a:lnTo>
                    <a:pt x="21771" y="175374"/>
                  </a:lnTo>
                  <a:lnTo>
                    <a:pt x="6531" y="162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8" name="SMARTInkShape-780"/>
            <p:cNvSpPr/>
            <p:nvPr/>
          </p:nvSpPr>
          <p:spPr>
            <a:xfrm>
              <a:off x="2274227" y="5480802"/>
              <a:ext cx="122808" cy="142758"/>
            </a:xfrm>
            <a:custGeom>
              <a:avLst/>
              <a:gdLst/>
              <a:ahLst/>
              <a:cxnLst/>
              <a:rect l="0" t="0" r="0" b="0"/>
              <a:pathLst>
                <a:path w="122808" h="142758">
                  <a:moveTo>
                    <a:pt x="24836" y="90506"/>
                  </a:moveTo>
                  <a:lnTo>
                    <a:pt x="24836" y="84883"/>
                  </a:lnTo>
                  <a:lnTo>
                    <a:pt x="25561" y="84580"/>
                  </a:lnTo>
                  <a:lnTo>
                    <a:pt x="28303" y="84244"/>
                  </a:lnTo>
                  <a:lnTo>
                    <a:pt x="29324" y="83429"/>
                  </a:lnTo>
                  <a:lnTo>
                    <a:pt x="30459" y="80587"/>
                  </a:lnTo>
                  <a:lnTo>
                    <a:pt x="31487" y="79539"/>
                  </a:lnTo>
                  <a:lnTo>
                    <a:pt x="38353" y="75922"/>
                  </a:lnTo>
                  <a:lnTo>
                    <a:pt x="40378" y="74253"/>
                  </a:lnTo>
                  <a:lnTo>
                    <a:pt x="42629" y="70461"/>
                  </a:lnTo>
                  <a:lnTo>
                    <a:pt x="43229" y="68434"/>
                  </a:lnTo>
                  <a:lnTo>
                    <a:pt x="44355" y="67083"/>
                  </a:lnTo>
                  <a:lnTo>
                    <a:pt x="53415" y="61269"/>
                  </a:lnTo>
                  <a:lnTo>
                    <a:pt x="55681" y="57434"/>
                  </a:lnTo>
                  <a:lnTo>
                    <a:pt x="57413" y="53310"/>
                  </a:lnTo>
                  <a:lnTo>
                    <a:pt x="68743" y="38244"/>
                  </a:lnTo>
                  <a:lnTo>
                    <a:pt x="70476" y="33895"/>
                  </a:lnTo>
                  <a:lnTo>
                    <a:pt x="82410" y="19951"/>
                  </a:lnTo>
                  <a:lnTo>
                    <a:pt x="83081" y="17298"/>
                  </a:lnTo>
                  <a:lnTo>
                    <a:pt x="83616" y="5894"/>
                  </a:lnTo>
                  <a:lnTo>
                    <a:pt x="80150" y="2218"/>
                  </a:lnTo>
                  <a:lnTo>
                    <a:pt x="76513" y="468"/>
                  </a:lnTo>
                  <a:lnTo>
                    <a:pt x="74528" y="0"/>
                  </a:lnTo>
                  <a:lnTo>
                    <a:pt x="73204" y="415"/>
                  </a:lnTo>
                  <a:lnTo>
                    <a:pt x="72321" y="1416"/>
                  </a:lnTo>
                  <a:lnTo>
                    <a:pt x="71732" y="2811"/>
                  </a:lnTo>
                  <a:lnTo>
                    <a:pt x="69889" y="3739"/>
                  </a:lnTo>
                  <a:lnTo>
                    <a:pt x="51127" y="8993"/>
                  </a:lnTo>
                  <a:lnTo>
                    <a:pt x="33682" y="23086"/>
                  </a:lnTo>
                  <a:lnTo>
                    <a:pt x="27054" y="30294"/>
                  </a:lnTo>
                  <a:lnTo>
                    <a:pt x="7420" y="60708"/>
                  </a:lnTo>
                  <a:lnTo>
                    <a:pt x="646" y="75643"/>
                  </a:lnTo>
                  <a:lnTo>
                    <a:pt x="0" y="78420"/>
                  </a:lnTo>
                  <a:lnTo>
                    <a:pt x="296" y="80998"/>
                  </a:lnTo>
                  <a:lnTo>
                    <a:pt x="4447" y="92578"/>
                  </a:lnTo>
                  <a:lnTo>
                    <a:pt x="5810" y="105860"/>
                  </a:lnTo>
                  <a:lnTo>
                    <a:pt x="13295" y="123042"/>
                  </a:lnTo>
                  <a:lnTo>
                    <a:pt x="14965" y="125260"/>
                  </a:lnTo>
                  <a:lnTo>
                    <a:pt x="18756" y="127724"/>
                  </a:lnTo>
                  <a:lnTo>
                    <a:pt x="22859" y="129545"/>
                  </a:lnTo>
                  <a:lnTo>
                    <a:pt x="29249" y="133925"/>
                  </a:lnTo>
                  <a:lnTo>
                    <a:pt x="35739" y="136269"/>
                  </a:lnTo>
                  <a:lnTo>
                    <a:pt x="42984" y="140512"/>
                  </a:lnTo>
                  <a:lnTo>
                    <a:pt x="73414" y="142700"/>
                  </a:lnTo>
                  <a:lnTo>
                    <a:pt x="106013" y="142757"/>
                  </a:lnTo>
                  <a:lnTo>
                    <a:pt x="122807" y="142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9" name="SMARTInkShape-781"/>
            <p:cNvSpPr/>
            <p:nvPr/>
          </p:nvSpPr>
          <p:spPr>
            <a:xfrm>
              <a:off x="2984863" y="5473337"/>
              <a:ext cx="124098" cy="32658"/>
            </a:xfrm>
            <a:custGeom>
              <a:avLst/>
              <a:gdLst/>
              <a:ahLst/>
              <a:cxnLst/>
              <a:rect l="0" t="0" r="0" b="0"/>
              <a:pathLst>
                <a:path w="124098" h="32658">
                  <a:moveTo>
                    <a:pt x="0" y="32657"/>
                  </a:moveTo>
                  <a:lnTo>
                    <a:pt x="3467" y="32657"/>
                  </a:lnTo>
                  <a:lnTo>
                    <a:pt x="4488" y="31932"/>
                  </a:lnTo>
                  <a:lnTo>
                    <a:pt x="5169" y="30722"/>
                  </a:lnTo>
                  <a:lnTo>
                    <a:pt x="5623" y="29190"/>
                  </a:lnTo>
                  <a:lnTo>
                    <a:pt x="7377" y="28169"/>
                  </a:lnTo>
                  <a:lnTo>
                    <a:pt x="31026" y="24310"/>
                  </a:lnTo>
                  <a:lnTo>
                    <a:pt x="37012" y="21690"/>
                  </a:lnTo>
                  <a:lnTo>
                    <a:pt x="65442" y="14547"/>
                  </a:lnTo>
                  <a:lnTo>
                    <a:pt x="78415" y="11567"/>
                  </a:lnTo>
                  <a:lnTo>
                    <a:pt x="106441" y="1804"/>
                  </a:lnTo>
                  <a:lnTo>
                    <a:pt x="1240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0" name="SMARTInkShape-782"/>
            <p:cNvSpPr/>
            <p:nvPr/>
          </p:nvSpPr>
          <p:spPr>
            <a:xfrm>
              <a:off x="4062549" y="5414554"/>
              <a:ext cx="45720" cy="162370"/>
            </a:xfrm>
            <a:custGeom>
              <a:avLst/>
              <a:gdLst/>
              <a:ahLst/>
              <a:cxnLst/>
              <a:rect l="0" t="0" r="0" b="0"/>
              <a:pathLst>
                <a:path w="45720" h="162370">
                  <a:moveTo>
                    <a:pt x="0" y="0"/>
                  </a:moveTo>
                  <a:lnTo>
                    <a:pt x="0" y="20977"/>
                  </a:lnTo>
                  <a:lnTo>
                    <a:pt x="11297" y="52390"/>
                  </a:lnTo>
                  <a:lnTo>
                    <a:pt x="14474" y="65355"/>
                  </a:lnTo>
                  <a:lnTo>
                    <a:pt x="23883" y="94224"/>
                  </a:lnTo>
                  <a:lnTo>
                    <a:pt x="26186" y="106134"/>
                  </a:lnTo>
                  <a:lnTo>
                    <a:pt x="30417" y="115307"/>
                  </a:lnTo>
                  <a:lnTo>
                    <a:pt x="33185" y="134307"/>
                  </a:lnTo>
                  <a:lnTo>
                    <a:pt x="37787" y="143558"/>
                  </a:lnTo>
                  <a:lnTo>
                    <a:pt x="38911" y="152373"/>
                  </a:lnTo>
                  <a:lnTo>
                    <a:pt x="39729" y="153834"/>
                  </a:lnTo>
                  <a:lnTo>
                    <a:pt x="41000" y="154807"/>
                  </a:lnTo>
                  <a:lnTo>
                    <a:pt x="45443" y="156640"/>
                  </a:lnTo>
                  <a:lnTo>
                    <a:pt x="45696" y="162369"/>
                  </a:lnTo>
                  <a:lnTo>
                    <a:pt x="45719" y="1567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1" name="SMARTInkShape-783"/>
            <p:cNvSpPr/>
            <p:nvPr/>
          </p:nvSpPr>
          <p:spPr>
            <a:xfrm>
              <a:off x="2625634" y="5486400"/>
              <a:ext cx="19595" cy="117566"/>
            </a:xfrm>
            <a:custGeom>
              <a:avLst/>
              <a:gdLst/>
              <a:ahLst/>
              <a:cxnLst/>
              <a:rect l="0" t="0" r="0" b="0"/>
              <a:pathLst>
                <a:path w="19595" h="117566">
                  <a:moveTo>
                    <a:pt x="6531" y="0"/>
                  </a:moveTo>
                  <a:lnTo>
                    <a:pt x="2" y="0"/>
                  </a:lnTo>
                  <a:lnTo>
                    <a:pt x="0" y="31797"/>
                  </a:lnTo>
                  <a:lnTo>
                    <a:pt x="1935" y="37838"/>
                  </a:lnTo>
                  <a:lnTo>
                    <a:pt x="4489" y="42943"/>
                  </a:lnTo>
                  <a:lnTo>
                    <a:pt x="6263" y="54350"/>
                  </a:lnTo>
                  <a:lnTo>
                    <a:pt x="6530" y="87005"/>
                  </a:lnTo>
                  <a:lnTo>
                    <a:pt x="6531" y="93593"/>
                  </a:lnTo>
                  <a:lnTo>
                    <a:pt x="8466" y="97960"/>
                  </a:lnTo>
                  <a:lnTo>
                    <a:pt x="11020" y="102320"/>
                  </a:lnTo>
                  <a:lnTo>
                    <a:pt x="12983" y="110652"/>
                  </a:lnTo>
                  <a:lnTo>
                    <a:pt x="19594" y="117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2" name="SMARTInkShape-784"/>
            <p:cNvSpPr/>
            <p:nvPr/>
          </p:nvSpPr>
          <p:spPr>
            <a:xfrm>
              <a:off x="3566160" y="5368914"/>
              <a:ext cx="39190" cy="202395"/>
            </a:xfrm>
            <a:custGeom>
              <a:avLst/>
              <a:gdLst/>
              <a:ahLst/>
              <a:cxnLst/>
              <a:rect l="0" t="0" r="0" b="0"/>
              <a:pathLst>
                <a:path w="39190" h="202395">
                  <a:moveTo>
                    <a:pt x="6531" y="6451"/>
                  </a:moveTo>
                  <a:lnTo>
                    <a:pt x="3064" y="6451"/>
                  </a:lnTo>
                  <a:lnTo>
                    <a:pt x="2043" y="5726"/>
                  </a:lnTo>
                  <a:lnTo>
                    <a:pt x="1362" y="4517"/>
                  </a:lnTo>
                  <a:lnTo>
                    <a:pt x="23" y="0"/>
                  </a:lnTo>
                  <a:lnTo>
                    <a:pt x="0" y="31144"/>
                  </a:lnTo>
                  <a:lnTo>
                    <a:pt x="725" y="41426"/>
                  </a:lnTo>
                  <a:lnTo>
                    <a:pt x="5623" y="54081"/>
                  </a:lnTo>
                  <a:lnTo>
                    <a:pt x="6524" y="86096"/>
                  </a:lnTo>
                  <a:lnTo>
                    <a:pt x="6531" y="117356"/>
                  </a:lnTo>
                  <a:lnTo>
                    <a:pt x="6531" y="139256"/>
                  </a:lnTo>
                  <a:lnTo>
                    <a:pt x="8466" y="143610"/>
                  </a:lnTo>
                  <a:lnTo>
                    <a:pt x="11020" y="147966"/>
                  </a:lnTo>
                  <a:lnTo>
                    <a:pt x="12659" y="156674"/>
                  </a:lnTo>
                  <a:lnTo>
                    <a:pt x="12793" y="158851"/>
                  </a:lnTo>
                  <a:lnTo>
                    <a:pt x="13609" y="160303"/>
                  </a:lnTo>
                  <a:lnTo>
                    <a:pt x="14879" y="161271"/>
                  </a:lnTo>
                  <a:lnTo>
                    <a:pt x="16450" y="161916"/>
                  </a:lnTo>
                  <a:lnTo>
                    <a:pt x="17498" y="163072"/>
                  </a:lnTo>
                  <a:lnTo>
                    <a:pt x="18663" y="166291"/>
                  </a:lnTo>
                  <a:lnTo>
                    <a:pt x="19318" y="172184"/>
                  </a:lnTo>
                  <a:lnTo>
                    <a:pt x="20136" y="173546"/>
                  </a:lnTo>
                  <a:lnTo>
                    <a:pt x="21407" y="174453"/>
                  </a:lnTo>
                  <a:lnTo>
                    <a:pt x="22980" y="175059"/>
                  </a:lnTo>
                  <a:lnTo>
                    <a:pt x="24028" y="176188"/>
                  </a:lnTo>
                  <a:lnTo>
                    <a:pt x="25194" y="179378"/>
                  </a:lnTo>
                  <a:lnTo>
                    <a:pt x="25850" y="185253"/>
                  </a:lnTo>
                  <a:lnTo>
                    <a:pt x="26668" y="186612"/>
                  </a:lnTo>
                  <a:lnTo>
                    <a:pt x="27938" y="187519"/>
                  </a:lnTo>
                  <a:lnTo>
                    <a:pt x="29511" y="188123"/>
                  </a:lnTo>
                  <a:lnTo>
                    <a:pt x="30560" y="189251"/>
                  </a:lnTo>
                  <a:lnTo>
                    <a:pt x="33199" y="195913"/>
                  </a:lnTo>
                  <a:lnTo>
                    <a:pt x="39189" y="202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3" name="SMARTInkShape-785"/>
            <p:cNvSpPr/>
            <p:nvPr/>
          </p:nvSpPr>
          <p:spPr>
            <a:xfrm>
              <a:off x="2553788" y="5362303"/>
              <a:ext cx="13065" cy="280852"/>
            </a:xfrm>
            <a:custGeom>
              <a:avLst/>
              <a:gdLst/>
              <a:ahLst/>
              <a:cxnLst/>
              <a:rect l="0" t="0" r="0" b="0"/>
              <a:pathLst>
                <a:path w="13065" h="280852">
                  <a:moveTo>
                    <a:pt x="6532" y="0"/>
                  </a:moveTo>
                  <a:lnTo>
                    <a:pt x="269" y="0"/>
                  </a:lnTo>
                  <a:lnTo>
                    <a:pt x="1" y="31212"/>
                  </a:lnTo>
                  <a:lnTo>
                    <a:pt x="0" y="63079"/>
                  </a:lnTo>
                  <a:lnTo>
                    <a:pt x="726" y="74650"/>
                  </a:lnTo>
                  <a:lnTo>
                    <a:pt x="5624" y="95877"/>
                  </a:lnTo>
                  <a:lnTo>
                    <a:pt x="6478" y="127717"/>
                  </a:lnTo>
                  <a:lnTo>
                    <a:pt x="6529" y="156839"/>
                  </a:lnTo>
                  <a:lnTo>
                    <a:pt x="6532" y="187239"/>
                  </a:lnTo>
                  <a:lnTo>
                    <a:pt x="6532" y="216899"/>
                  </a:lnTo>
                  <a:lnTo>
                    <a:pt x="6532" y="247657"/>
                  </a:lnTo>
                  <a:lnTo>
                    <a:pt x="6532" y="276683"/>
                  </a:lnTo>
                  <a:lnTo>
                    <a:pt x="7257" y="278072"/>
                  </a:lnTo>
                  <a:lnTo>
                    <a:pt x="13064" y="280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4" name="SMARTInkShape-786"/>
            <p:cNvSpPr/>
            <p:nvPr/>
          </p:nvSpPr>
          <p:spPr>
            <a:xfrm>
              <a:off x="1561011" y="5832565"/>
              <a:ext cx="26127" cy="274321"/>
            </a:xfrm>
            <a:custGeom>
              <a:avLst/>
              <a:gdLst/>
              <a:ahLst/>
              <a:cxnLst/>
              <a:rect l="0" t="0" r="0" b="0"/>
              <a:pathLst>
                <a:path w="26127" h="274321">
                  <a:moveTo>
                    <a:pt x="0" y="0"/>
                  </a:moveTo>
                  <a:lnTo>
                    <a:pt x="0" y="9091"/>
                  </a:lnTo>
                  <a:lnTo>
                    <a:pt x="1936" y="13233"/>
                  </a:lnTo>
                  <a:lnTo>
                    <a:pt x="4489" y="17493"/>
                  </a:lnTo>
                  <a:lnTo>
                    <a:pt x="5927" y="24697"/>
                  </a:lnTo>
                  <a:lnTo>
                    <a:pt x="7242" y="54385"/>
                  </a:lnTo>
                  <a:lnTo>
                    <a:pt x="11698" y="66811"/>
                  </a:lnTo>
                  <a:lnTo>
                    <a:pt x="12983" y="95882"/>
                  </a:lnTo>
                  <a:lnTo>
                    <a:pt x="13058" y="126280"/>
                  </a:lnTo>
                  <a:lnTo>
                    <a:pt x="13063" y="156755"/>
                  </a:lnTo>
                  <a:lnTo>
                    <a:pt x="13063" y="187100"/>
                  </a:lnTo>
                  <a:lnTo>
                    <a:pt x="13063" y="217647"/>
                  </a:lnTo>
                  <a:lnTo>
                    <a:pt x="13063" y="242845"/>
                  </a:lnTo>
                  <a:lnTo>
                    <a:pt x="14999" y="247752"/>
                  </a:lnTo>
                  <a:lnTo>
                    <a:pt x="18687" y="253348"/>
                  </a:lnTo>
                  <a:lnTo>
                    <a:pt x="26126" y="274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5" name="SMARTInkShape-787"/>
            <p:cNvSpPr/>
            <p:nvPr/>
          </p:nvSpPr>
          <p:spPr>
            <a:xfrm>
              <a:off x="1717792" y="5806464"/>
              <a:ext cx="124064" cy="117542"/>
            </a:xfrm>
            <a:custGeom>
              <a:avLst/>
              <a:gdLst/>
              <a:ahLst/>
              <a:cxnLst/>
              <a:rect l="0" t="0" r="0" b="0"/>
              <a:pathLst>
                <a:path w="124064" h="117542">
                  <a:moveTo>
                    <a:pt x="104477" y="19570"/>
                  </a:moveTo>
                  <a:lnTo>
                    <a:pt x="104477" y="7423"/>
                  </a:lnTo>
                  <a:lnTo>
                    <a:pt x="103751" y="7117"/>
                  </a:lnTo>
                  <a:lnTo>
                    <a:pt x="98853" y="6587"/>
                  </a:lnTo>
                  <a:lnTo>
                    <a:pt x="98349" y="4608"/>
                  </a:lnTo>
                  <a:lnTo>
                    <a:pt x="98214" y="3064"/>
                  </a:lnTo>
                  <a:lnTo>
                    <a:pt x="97399" y="2034"/>
                  </a:lnTo>
                  <a:lnTo>
                    <a:pt x="94557" y="891"/>
                  </a:lnTo>
                  <a:lnTo>
                    <a:pt x="76142" y="0"/>
                  </a:lnTo>
                  <a:lnTo>
                    <a:pt x="71806" y="1921"/>
                  </a:lnTo>
                  <a:lnTo>
                    <a:pt x="67459" y="4469"/>
                  </a:lnTo>
                  <a:lnTo>
                    <a:pt x="60206" y="5904"/>
                  </a:lnTo>
                  <a:lnTo>
                    <a:pt x="49913" y="7054"/>
                  </a:lnTo>
                  <a:lnTo>
                    <a:pt x="20965" y="20021"/>
                  </a:lnTo>
                  <a:lnTo>
                    <a:pt x="15835" y="23399"/>
                  </a:lnTo>
                  <a:lnTo>
                    <a:pt x="7877" y="25746"/>
                  </a:lnTo>
                  <a:lnTo>
                    <a:pt x="279" y="32355"/>
                  </a:lnTo>
                  <a:lnTo>
                    <a:pt x="0" y="38232"/>
                  </a:lnTo>
                  <a:lnTo>
                    <a:pt x="3449" y="42356"/>
                  </a:lnTo>
                  <a:lnTo>
                    <a:pt x="7082" y="44211"/>
                  </a:lnTo>
                  <a:lnTo>
                    <a:pt x="9067" y="44706"/>
                  </a:lnTo>
                  <a:lnTo>
                    <a:pt x="18193" y="49989"/>
                  </a:lnTo>
                  <a:lnTo>
                    <a:pt x="28433" y="52290"/>
                  </a:lnTo>
                  <a:lnTo>
                    <a:pt x="48554" y="62584"/>
                  </a:lnTo>
                  <a:lnTo>
                    <a:pt x="60410" y="65214"/>
                  </a:lnTo>
                  <a:lnTo>
                    <a:pt x="83362" y="78476"/>
                  </a:lnTo>
                  <a:lnTo>
                    <a:pt x="86046" y="80613"/>
                  </a:lnTo>
                  <a:lnTo>
                    <a:pt x="92899" y="82986"/>
                  </a:lnTo>
                  <a:lnTo>
                    <a:pt x="100057" y="84766"/>
                  </a:lnTo>
                  <a:lnTo>
                    <a:pt x="110565" y="89887"/>
                  </a:lnTo>
                  <a:lnTo>
                    <a:pt x="112890" y="90397"/>
                  </a:lnTo>
                  <a:lnTo>
                    <a:pt x="114440" y="91463"/>
                  </a:lnTo>
                  <a:lnTo>
                    <a:pt x="115473" y="92898"/>
                  </a:lnTo>
                  <a:lnTo>
                    <a:pt x="116162" y="94582"/>
                  </a:lnTo>
                  <a:lnTo>
                    <a:pt x="117347" y="95703"/>
                  </a:lnTo>
                  <a:lnTo>
                    <a:pt x="123766" y="97859"/>
                  </a:lnTo>
                  <a:lnTo>
                    <a:pt x="124063" y="104208"/>
                  </a:lnTo>
                  <a:lnTo>
                    <a:pt x="120601" y="107865"/>
                  </a:lnTo>
                  <a:lnTo>
                    <a:pt x="116965" y="109612"/>
                  </a:lnTo>
                  <a:lnTo>
                    <a:pt x="98888" y="112909"/>
                  </a:lnTo>
                  <a:lnTo>
                    <a:pt x="94010" y="115483"/>
                  </a:lnTo>
                  <a:lnTo>
                    <a:pt x="84965" y="117135"/>
                  </a:lnTo>
                  <a:lnTo>
                    <a:pt x="52345" y="117538"/>
                  </a:lnTo>
                  <a:lnTo>
                    <a:pt x="36992" y="117541"/>
                  </a:lnTo>
                  <a:lnTo>
                    <a:pt x="32634" y="115607"/>
                  </a:lnTo>
                  <a:lnTo>
                    <a:pt x="27390" y="111919"/>
                  </a:lnTo>
                  <a:lnTo>
                    <a:pt x="19568" y="111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6" name="SMARTInkShape-788"/>
            <p:cNvSpPr/>
            <p:nvPr/>
          </p:nvSpPr>
          <p:spPr>
            <a:xfrm>
              <a:off x="2050876" y="5421109"/>
              <a:ext cx="176342" cy="215515"/>
            </a:xfrm>
            <a:custGeom>
              <a:avLst/>
              <a:gdLst/>
              <a:ahLst/>
              <a:cxnLst/>
              <a:rect l="0" t="0" r="0" b="0"/>
              <a:pathLst>
                <a:path w="176342" h="215515">
                  <a:moveTo>
                    <a:pt x="13055" y="6508"/>
                  </a:moveTo>
                  <a:lnTo>
                    <a:pt x="6793" y="246"/>
                  </a:lnTo>
                  <a:lnTo>
                    <a:pt x="924" y="0"/>
                  </a:lnTo>
                  <a:lnTo>
                    <a:pt x="614" y="718"/>
                  </a:lnTo>
                  <a:lnTo>
                    <a:pt x="0" y="15519"/>
                  </a:lnTo>
                  <a:lnTo>
                    <a:pt x="1931" y="19705"/>
                  </a:lnTo>
                  <a:lnTo>
                    <a:pt x="4482" y="23985"/>
                  </a:lnTo>
                  <a:lnTo>
                    <a:pt x="5919" y="31200"/>
                  </a:lnTo>
                  <a:lnTo>
                    <a:pt x="7070" y="41482"/>
                  </a:lnTo>
                  <a:lnTo>
                    <a:pt x="10960" y="50173"/>
                  </a:lnTo>
                  <a:lnTo>
                    <a:pt x="14868" y="76553"/>
                  </a:lnTo>
                  <a:lnTo>
                    <a:pt x="17490" y="82634"/>
                  </a:lnTo>
                  <a:lnTo>
                    <a:pt x="25458" y="115286"/>
                  </a:lnTo>
                  <a:lnTo>
                    <a:pt x="26786" y="138772"/>
                  </a:lnTo>
                  <a:lnTo>
                    <a:pt x="34178" y="156572"/>
                  </a:lnTo>
                  <a:lnTo>
                    <a:pt x="35846" y="158802"/>
                  </a:lnTo>
                  <a:lnTo>
                    <a:pt x="37699" y="165150"/>
                  </a:lnTo>
                  <a:lnTo>
                    <a:pt x="39094" y="179138"/>
                  </a:lnTo>
                  <a:lnTo>
                    <a:pt x="41078" y="183139"/>
                  </a:lnTo>
                  <a:lnTo>
                    <a:pt x="45441" y="189023"/>
                  </a:lnTo>
                  <a:lnTo>
                    <a:pt x="45712" y="195895"/>
                  </a:lnTo>
                  <a:lnTo>
                    <a:pt x="45712" y="186826"/>
                  </a:lnTo>
                  <a:lnTo>
                    <a:pt x="47647" y="182687"/>
                  </a:lnTo>
                  <a:lnTo>
                    <a:pt x="50201" y="178427"/>
                  </a:lnTo>
                  <a:lnTo>
                    <a:pt x="52364" y="171948"/>
                  </a:lnTo>
                  <a:lnTo>
                    <a:pt x="56553" y="165433"/>
                  </a:lnTo>
                  <a:lnTo>
                    <a:pt x="58117" y="158906"/>
                  </a:lnTo>
                  <a:lnTo>
                    <a:pt x="58483" y="154552"/>
                  </a:lnTo>
                  <a:lnTo>
                    <a:pt x="60580" y="150199"/>
                  </a:lnTo>
                  <a:lnTo>
                    <a:pt x="69173" y="139314"/>
                  </a:lnTo>
                  <a:lnTo>
                    <a:pt x="73247" y="130605"/>
                  </a:lnTo>
                  <a:lnTo>
                    <a:pt x="82184" y="119719"/>
                  </a:lnTo>
                  <a:lnTo>
                    <a:pt x="83694" y="115365"/>
                  </a:lnTo>
                  <a:lnTo>
                    <a:pt x="84822" y="113913"/>
                  </a:lnTo>
                  <a:lnTo>
                    <a:pt x="104532" y="99764"/>
                  </a:lnTo>
                  <a:lnTo>
                    <a:pt x="108866" y="98029"/>
                  </a:lnTo>
                  <a:lnTo>
                    <a:pt x="115386" y="93699"/>
                  </a:lnTo>
                  <a:lnTo>
                    <a:pt x="121914" y="91367"/>
                  </a:lnTo>
                  <a:lnTo>
                    <a:pt x="129331" y="85882"/>
                  </a:lnTo>
                  <a:lnTo>
                    <a:pt x="133706" y="85180"/>
                  </a:lnTo>
                  <a:lnTo>
                    <a:pt x="139599" y="84972"/>
                  </a:lnTo>
                  <a:lnTo>
                    <a:pt x="143804" y="86859"/>
                  </a:lnTo>
                  <a:lnTo>
                    <a:pt x="153307" y="94618"/>
                  </a:lnTo>
                  <a:lnTo>
                    <a:pt x="155218" y="98403"/>
                  </a:lnTo>
                  <a:lnTo>
                    <a:pt x="155728" y="100428"/>
                  </a:lnTo>
                  <a:lnTo>
                    <a:pt x="161782" y="111051"/>
                  </a:lnTo>
                  <a:lnTo>
                    <a:pt x="163261" y="139449"/>
                  </a:lnTo>
                  <a:lnTo>
                    <a:pt x="163278" y="158828"/>
                  </a:lnTo>
                  <a:lnTo>
                    <a:pt x="165213" y="163227"/>
                  </a:lnTo>
                  <a:lnTo>
                    <a:pt x="167767" y="167601"/>
                  </a:lnTo>
                  <a:lnTo>
                    <a:pt x="169406" y="176322"/>
                  </a:lnTo>
                  <a:lnTo>
                    <a:pt x="169809" y="207961"/>
                  </a:lnTo>
                  <a:lnTo>
                    <a:pt x="176341" y="215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7" name="SMARTInkShape-789"/>
            <p:cNvSpPr/>
            <p:nvPr/>
          </p:nvSpPr>
          <p:spPr>
            <a:xfrm>
              <a:off x="914400" y="5793377"/>
              <a:ext cx="129688" cy="150224"/>
            </a:xfrm>
            <a:custGeom>
              <a:avLst/>
              <a:gdLst/>
              <a:ahLst/>
              <a:cxnLst/>
              <a:rect l="0" t="0" r="0" b="0"/>
              <a:pathLst>
                <a:path w="129688" h="150224">
                  <a:moveTo>
                    <a:pt x="6531" y="0"/>
                  </a:moveTo>
                  <a:lnTo>
                    <a:pt x="6531" y="31310"/>
                  </a:lnTo>
                  <a:lnTo>
                    <a:pt x="7257" y="63242"/>
                  </a:lnTo>
                  <a:lnTo>
                    <a:pt x="12155" y="83032"/>
                  </a:lnTo>
                  <a:lnTo>
                    <a:pt x="12794" y="92416"/>
                  </a:lnTo>
                  <a:lnTo>
                    <a:pt x="11008" y="97437"/>
                  </a:lnTo>
                  <a:lnTo>
                    <a:pt x="8521" y="102088"/>
                  </a:lnTo>
                  <a:lnTo>
                    <a:pt x="6924" y="110987"/>
                  </a:lnTo>
                  <a:lnTo>
                    <a:pt x="6609" y="116267"/>
                  </a:lnTo>
                  <a:lnTo>
                    <a:pt x="915" y="123075"/>
                  </a:lnTo>
                  <a:lnTo>
                    <a:pt x="1" y="130617"/>
                  </a:lnTo>
                  <a:lnTo>
                    <a:pt x="0" y="130628"/>
                  </a:lnTo>
                  <a:lnTo>
                    <a:pt x="0" y="100142"/>
                  </a:lnTo>
                  <a:lnTo>
                    <a:pt x="0" y="95791"/>
                  </a:lnTo>
                  <a:lnTo>
                    <a:pt x="1935" y="91438"/>
                  </a:lnTo>
                  <a:lnTo>
                    <a:pt x="3467" y="89261"/>
                  </a:lnTo>
                  <a:lnTo>
                    <a:pt x="8063" y="73208"/>
                  </a:lnTo>
                  <a:lnTo>
                    <a:pt x="28329" y="43835"/>
                  </a:lnTo>
                  <a:lnTo>
                    <a:pt x="59784" y="23956"/>
                  </a:lnTo>
                  <a:lnTo>
                    <a:pt x="77387" y="10886"/>
                  </a:lnTo>
                  <a:lnTo>
                    <a:pt x="100066" y="1021"/>
                  </a:lnTo>
                  <a:lnTo>
                    <a:pt x="102271" y="1406"/>
                  </a:lnTo>
                  <a:lnTo>
                    <a:pt x="111023" y="5304"/>
                  </a:lnTo>
                  <a:lnTo>
                    <a:pt x="113204" y="5713"/>
                  </a:lnTo>
                  <a:lnTo>
                    <a:pt x="119740" y="9757"/>
                  </a:lnTo>
                  <a:lnTo>
                    <a:pt x="122161" y="13529"/>
                  </a:lnTo>
                  <a:lnTo>
                    <a:pt x="124568" y="24009"/>
                  </a:lnTo>
                  <a:lnTo>
                    <a:pt x="128510" y="31224"/>
                  </a:lnTo>
                  <a:lnTo>
                    <a:pt x="129687" y="38310"/>
                  </a:lnTo>
                  <a:lnTo>
                    <a:pt x="128275" y="44362"/>
                  </a:lnTo>
                  <a:lnTo>
                    <a:pt x="125954" y="50197"/>
                  </a:lnTo>
                  <a:lnTo>
                    <a:pt x="123420" y="82657"/>
                  </a:lnTo>
                  <a:lnTo>
                    <a:pt x="118175" y="101650"/>
                  </a:lnTo>
                  <a:lnTo>
                    <a:pt x="117837" y="106380"/>
                  </a:lnTo>
                  <a:lnTo>
                    <a:pt x="115751" y="110901"/>
                  </a:lnTo>
                  <a:lnTo>
                    <a:pt x="113130" y="115329"/>
                  </a:lnTo>
                  <a:lnTo>
                    <a:pt x="111448" y="124085"/>
                  </a:lnTo>
                  <a:lnTo>
                    <a:pt x="111036" y="143309"/>
                  </a:lnTo>
                  <a:lnTo>
                    <a:pt x="117566" y="150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8" name="SMARTInkShape-790"/>
            <p:cNvSpPr/>
            <p:nvPr/>
          </p:nvSpPr>
          <p:spPr>
            <a:xfrm>
              <a:off x="1051863" y="5813059"/>
              <a:ext cx="116987" cy="123076"/>
            </a:xfrm>
            <a:custGeom>
              <a:avLst/>
              <a:gdLst/>
              <a:ahLst/>
              <a:cxnLst/>
              <a:rect l="0" t="0" r="0" b="0"/>
              <a:pathLst>
                <a:path w="116987" h="123076">
                  <a:moveTo>
                    <a:pt x="45417" y="71758"/>
                  </a:moveTo>
                  <a:lnTo>
                    <a:pt x="51041" y="71758"/>
                  </a:lnTo>
                  <a:lnTo>
                    <a:pt x="56983" y="67270"/>
                  </a:lnTo>
                  <a:lnTo>
                    <a:pt x="63036" y="65832"/>
                  </a:lnTo>
                  <a:lnTo>
                    <a:pt x="67278" y="65496"/>
                  </a:lnTo>
                  <a:lnTo>
                    <a:pt x="68700" y="64680"/>
                  </a:lnTo>
                  <a:lnTo>
                    <a:pt x="69648" y="63411"/>
                  </a:lnTo>
                  <a:lnTo>
                    <a:pt x="70279" y="61839"/>
                  </a:lnTo>
                  <a:lnTo>
                    <a:pt x="71426" y="60791"/>
                  </a:lnTo>
                  <a:lnTo>
                    <a:pt x="74635" y="59626"/>
                  </a:lnTo>
                  <a:lnTo>
                    <a:pt x="82609" y="58154"/>
                  </a:lnTo>
                  <a:lnTo>
                    <a:pt x="96385" y="46816"/>
                  </a:lnTo>
                  <a:lnTo>
                    <a:pt x="107365" y="35933"/>
                  </a:lnTo>
                  <a:lnTo>
                    <a:pt x="109235" y="32130"/>
                  </a:lnTo>
                  <a:lnTo>
                    <a:pt x="110436" y="27241"/>
                  </a:lnTo>
                  <a:lnTo>
                    <a:pt x="115161" y="21061"/>
                  </a:lnTo>
                  <a:lnTo>
                    <a:pt x="116986" y="14184"/>
                  </a:lnTo>
                  <a:lnTo>
                    <a:pt x="111615" y="7457"/>
                  </a:lnTo>
                  <a:lnTo>
                    <a:pt x="105185" y="910"/>
                  </a:lnTo>
                  <a:lnTo>
                    <a:pt x="101025" y="208"/>
                  </a:lnTo>
                  <a:lnTo>
                    <a:pt x="95195" y="0"/>
                  </a:lnTo>
                  <a:lnTo>
                    <a:pt x="91005" y="1886"/>
                  </a:lnTo>
                  <a:lnTo>
                    <a:pt x="86724" y="4418"/>
                  </a:lnTo>
                  <a:lnTo>
                    <a:pt x="79508" y="5843"/>
                  </a:lnTo>
                  <a:lnTo>
                    <a:pt x="69226" y="6992"/>
                  </a:lnTo>
                  <a:lnTo>
                    <a:pt x="61261" y="11606"/>
                  </a:lnTo>
                  <a:lnTo>
                    <a:pt x="30453" y="34756"/>
                  </a:lnTo>
                  <a:lnTo>
                    <a:pt x="10590" y="54341"/>
                  </a:lnTo>
                  <a:lnTo>
                    <a:pt x="8167" y="60630"/>
                  </a:lnTo>
                  <a:lnTo>
                    <a:pt x="6364" y="67538"/>
                  </a:lnTo>
                  <a:lnTo>
                    <a:pt x="1229" y="77886"/>
                  </a:lnTo>
                  <a:lnTo>
                    <a:pt x="0" y="83451"/>
                  </a:lnTo>
                  <a:lnTo>
                    <a:pt x="4906" y="91745"/>
                  </a:lnTo>
                  <a:lnTo>
                    <a:pt x="5347" y="93791"/>
                  </a:lnTo>
                  <a:lnTo>
                    <a:pt x="11282" y="104450"/>
                  </a:lnTo>
                  <a:lnTo>
                    <a:pt x="11774" y="106615"/>
                  </a:lnTo>
                  <a:lnTo>
                    <a:pt x="12829" y="108059"/>
                  </a:lnTo>
                  <a:lnTo>
                    <a:pt x="14257" y="109021"/>
                  </a:lnTo>
                  <a:lnTo>
                    <a:pt x="17780" y="110817"/>
                  </a:lnTo>
                  <a:lnTo>
                    <a:pt x="23843" y="115182"/>
                  </a:lnTo>
                  <a:lnTo>
                    <a:pt x="28087" y="116458"/>
                  </a:lnTo>
                  <a:lnTo>
                    <a:pt x="41214" y="118002"/>
                  </a:lnTo>
                  <a:lnTo>
                    <a:pt x="53859" y="123075"/>
                  </a:lnTo>
                  <a:lnTo>
                    <a:pt x="91137" y="117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9" name="SMARTInkShape-791"/>
            <p:cNvSpPr/>
            <p:nvPr/>
          </p:nvSpPr>
          <p:spPr>
            <a:xfrm>
              <a:off x="1436914" y="5858692"/>
              <a:ext cx="143693" cy="91431"/>
            </a:xfrm>
            <a:custGeom>
              <a:avLst/>
              <a:gdLst/>
              <a:ahLst/>
              <a:cxnLst/>
              <a:rect l="0" t="0" r="0" b="0"/>
              <a:pathLst>
                <a:path w="143693" h="91431">
                  <a:moveTo>
                    <a:pt x="6532" y="0"/>
                  </a:moveTo>
                  <a:lnTo>
                    <a:pt x="908" y="5623"/>
                  </a:lnTo>
                  <a:lnTo>
                    <a:pt x="80" y="12075"/>
                  </a:lnTo>
                  <a:lnTo>
                    <a:pt x="0" y="39216"/>
                  </a:lnTo>
                  <a:lnTo>
                    <a:pt x="1935" y="44764"/>
                  </a:lnTo>
                  <a:lnTo>
                    <a:pt x="4489" y="49649"/>
                  </a:lnTo>
                  <a:lnTo>
                    <a:pt x="6652" y="56479"/>
                  </a:lnTo>
                  <a:lnTo>
                    <a:pt x="10841" y="63099"/>
                  </a:lnTo>
                  <a:lnTo>
                    <a:pt x="13130" y="69657"/>
                  </a:lnTo>
                  <a:lnTo>
                    <a:pt x="16238" y="74017"/>
                  </a:lnTo>
                  <a:lnTo>
                    <a:pt x="20038" y="76439"/>
                  </a:lnTo>
                  <a:lnTo>
                    <a:pt x="24146" y="78241"/>
                  </a:lnTo>
                  <a:lnTo>
                    <a:pt x="39200" y="89624"/>
                  </a:lnTo>
                  <a:lnTo>
                    <a:pt x="51367" y="91080"/>
                  </a:lnTo>
                  <a:lnTo>
                    <a:pt x="79567" y="91430"/>
                  </a:lnTo>
                  <a:lnTo>
                    <a:pt x="84470" y="89500"/>
                  </a:lnTo>
                  <a:lnTo>
                    <a:pt x="89068" y="86949"/>
                  </a:lnTo>
                  <a:lnTo>
                    <a:pt x="95737" y="84787"/>
                  </a:lnTo>
                  <a:lnTo>
                    <a:pt x="103034" y="80598"/>
                  </a:lnTo>
                  <a:lnTo>
                    <a:pt x="112615" y="78309"/>
                  </a:lnTo>
                  <a:lnTo>
                    <a:pt x="114266" y="76880"/>
                  </a:lnTo>
                  <a:lnTo>
                    <a:pt x="135250" y="52239"/>
                  </a:lnTo>
                  <a:lnTo>
                    <a:pt x="136909" y="45852"/>
                  </a:lnTo>
                  <a:lnTo>
                    <a:pt x="137127" y="40208"/>
                  </a:lnTo>
                  <a:lnTo>
                    <a:pt x="143692" y="32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0" name="SMARTInkShape-792"/>
            <p:cNvSpPr/>
            <p:nvPr/>
          </p:nvSpPr>
          <p:spPr>
            <a:xfrm>
              <a:off x="1300057" y="5826117"/>
              <a:ext cx="136858" cy="280769"/>
            </a:xfrm>
            <a:custGeom>
              <a:avLst/>
              <a:gdLst/>
              <a:ahLst/>
              <a:cxnLst/>
              <a:rect l="0" t="0" r="0" b="0"/>
              <a:pathLst>
                <a:path w="136858" h="280769">
                  <a:moveTo>
                    <a:pt x="136857" y="45637"/>
                  </a:moveTo>
                  <a:lnTo>
                    <a:pt x="131234" y="45637"/>
                  </a:lnTo>
                  <a:lnTo>
                    <a:pt x="130931" y="44912"/>
                  </a:lnTo>
                  <a:lnTo>
                    <a:pt x="129600" y="21024"/>
                  </a:lnTo>
                  <a:lnTo>
                    <a:pt x="124702" y="14183"/>
                  </a:lnTo>
                  <a:lnTo>
                    <a:pt x="124063" y="9869"/>
                  </a:lnTo>
                  <a:lnTo>
                    <a:pt x="123248" y="8728"/>
                  </a:lnTo>
                  <a:lnTo>
                    <a:pt x="121979" y="7969"/>
                  </a:lnTo>
                  <a:lnTo>
                    <a:pt x="116725" y="6899"/>
                  </a:lnTo>
                  <a:lnTo>
                    <a:pt x="114727" y="6749"/>
                  </a:lnTo>
                  <a:lnTo>
                    <a:pt x="110572" y="4647"/>
                  </a:lnTo>
                  <a:lnTo>
                    <a:pt x="108448" y="3070"/>
                  </a:lnTo>
                  <a:lnTo>
                    <a:pt x="102218" y="1318"/>
                  </a:lnTo>
                  <a:lnTo>
                    <a:pt x="82695" y="0"/>
                  </a:lnTo>
                  <a:lnTo>
                    <a:pt x="53724" y="7984"/>
                  </a:lnTo>
                  <a:lnTo>
                    <a:pt x="23946" y="28247"/>
                  </a:lnTo>
                  <a:lnTo>
                    <a:pt x="9149" y="49388"/>
                  </a:lnTo>
                  <a:lnTo>
                    <a:pt x="4870" y="58580"/>
                  </a:lnTo>
                  <a:lnTo>
                    <a:pt x="1996" y="63001"/>
                  </a:lnTo>
                  <a:lnTo>
                    <a:pt x="379" y="69570"/>
                  </a:lnTo>
                  <a:lnTo>
                    <a:pt x="0" y="73933"/>
                  </a:lnTo>
                  <a:lnTo>
                    <a:pt x="1767" y="78291"/>
                  </a:lnTo>
                  <a:lnTo>
                    <a:pt x="8815" y="87002"/>
                  </a:lnTo>
                  <a:lnTo>
                    <a:pt x="12942" y="89422"/>
                  </a:lnTo>
                  <a:lnTo>
                    <a:pt x="17195" y="91223"/>
                  </a:lnTo>
                  <a:lnTo>
                    <a:pt x="23670" y="95591"/>
                  </a:lnTo>
                  <a:lnTo>
                    <a:pt x="30910" y="97208"/>
                  </a:lnTo>
                  <a:lnTo>
                    <a:pt x="38002" y="97586"/>
                  </a:lnTo>
                  <a:lnTo>
                    <a:pt x="62050" y="91219"/>
                  </a:lnTo>
                  <a:lnTo>
                    <a:pt x="71388" y="86304"/>
                  </a:lnTo>
                  <a:lnTo>
                    <a:pt x="83688" y="81651"/>
                  </a:lnTo>
                  <a:lnTo>
                    <a:pt x="97353" y="71839"/>
                  </a:lnTo>
                  <a:lnTo>
                    <a:pt x="102574" y="66061"/>
                  </a:lnTo>
                  <a:lnTo>
                    <a:pt x="107992" y="56204"/>
                  </a:lnTo>
                  <a:lnTo>
                    <a:pt x="110190" y="46004"/>
                  </a:lnTo>
                  <a:lnTo>
                    <a:pt x="110371" y="43705"/>
                  </a:lnTo>
                  <a:lnTo>
                    <a:pt x="112506" y="39215"/>
                  </a:lnTo>
                  <a:lnTo>
                    <a:pt x="116323" y="33886"/>
                  </a:lnTo>
                  <a:lnTo>
                    <a:pt x="117262" y="26050"/>
                  </a:lnTo>
                  <a:lnTo>
                    <a:pt x="111639" y="26043"/>
                  </a:lnTo>
                  <a:lnTo>
                    <a:pt x="111337" y="26768"/>
                  </a:lnTo>
                  <a:lnTo>
                    <a:pt x="110732" y="57378"/>
                  </a:lnTo>
                  <a:lnTo>
                    <a:pt x="110732" y="89285"/>
                  </a:lnTo>
                  <a:lnTo>
                    <a:pt x="111457" y="100016"/>
                  </a:lnTo>
                  <a:lnTo>
                    <a:pt x="122029" y="124457"/>
                  </a:lnTo>
                  <a:lnTo>
                    <a:pt x="124288" y="145118"/>
                  </a:lnTo>
                  <a:lnTo>
                    <a:pt x="135078" y="170141"/>
                  </a:lnTo>
                  <a:lnTo>
                    <a:pt x="136788" y="200096"/>
                  </a:lnTo>
                  <a:lnTo>
                    <a:pt x="136855" y="230628"/>
                  </a:lnTo>
                  <a:lnTo>
                    <a:pt x="136856" y="236228"/>
                  </a:lnTo>
                  <a:lnTo>
                    <a:pt x="134922" y="241136"/>
                  </a:lnTo>
                  <a:lnTo>
                    <a:pt x="132368" y="245737"/>
                  </a:lnTo>
                  <a:lnTo>
                    <a:pt x="130205" y="252408"/>
                  </a:lnTo>
                  <a:lnTo>
                    <a:pt x="126017" y="258980"/>
                  </a:lnTo>
                  <a:lnTo>
                    <a:pt x="124782" y="263343"/>
                  </a:lnTo>
                  <a:lnTo>
                    <a:pt x="123727" y="264798"/>
                  </a:lnTo>
                  <a:lnTo>
                    <a:pt x="122298" y="265767"/>
                  </a:lnTo>
                  <a:lnTo>
                    <a:pt x="120619" y="266413"/>
                  </a:lnTo>
                  <a:lnTo>
                    <a:pt x="119501" y="267570"/>
                  </a:lnTo>
                  <a:lnTo>
                    <a:pt x="118258" y="270790"/>
                  </a:lnTo>
                  <a:lnTo>
                    <a:pt x="117200" y="271939"/>
                  </a:lnTo>
                  <a:lnTo>
                    <a:pt x="104069" y="279273"/>
                  </a:lnTo>
                  <a:lnTo>
                    <a:pt x="86052" y="280711"/>
                  </a:lnTo>
                  <a:lnTo>
                    <a:pt x="56664" y="280768"/>
                  </a:lnTo>
                  <a:lnTo>
                    <a:pt x="47639" y="280768"/>
                  </a:lnTo>
                  <a:lnTo>
                    <a:pt x="44469" y="278833"/>
                  </a:lnTo>
                  <a:lnTo>
                    <a:pt x="40642" y="276279"/>
                  </a:lnTo>
                  <a:lnTo>
                    <a:pt x="32354" y="2742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1" name="SMARTInkShape-793"/>
            <p:cNvSpPr/>
            <p:nvPr/>
          </p:nvSpPr>
          <p:spPr>
            <a:xfrm>
              <a:off x="719479" y="5780314"/>
              <a:ext cx="207689" cy="169818"/>
            </a:xfrm>
            <a:custGeom>
              <a:avLst/>
              <a:gdLst/>
              <a:ahLst/>
              <a:cxnLst/>
              <a:rect l="0" t="0" r="0" b="0"/>
              <a:pathLst>
                <a:path w="207689" h="169818">
                  <a:moveTo>
                    <a:pt x="64292" y="78378"/>
                  </a:moveTo>
                  <a:lnTo>
                    <a:pt x="94779" y="78378"/>
                  </a:lnTo>
                  <a:lnTo>
                    <a:pt x="99130" y="78378"/>
                  </a:lnTo>
                  <a:lnTo>
                    <a:pt x="103482" y="76443"/>
                  </a:lnTo>
                  <a:lnTo>
                    <a:pt x="105659" y="74910"/>
                  </a:lnTo>
                  <a:lnTo>
                    <a:pt x="115657" y="72754"/>
                  </a:lnTo>
                  <a:lnTo>
                    <a:pt x="126824" y="71300"/>
                  </a:lnTo>
                  <a:lnTo>
                    <a:pt x="136018" y="66712"/>
                  </a:lnTo>
                  <a:lnTo>
                    <a:pt x="138235" y="66246"/>
                  </a:lnTo>
                  <a:lnTo>
                    <a:pt x="151371" y="59773"/>
                  </a:lnTo>
                  <a:lnTo>
                    <a:pt x="164574" y="58252"/>
                  </a:lnTo>
                  <a:lnTo>
                    <a:pt x="181671" y="51711"/>
                  </a:lnTo>
                  <a:lnTo>
                    <a:pt x="186802" y="47818"/>
                  </a:lnTo>
                  <a:lnTo>
                    <a:pt x="190829" y="46653"/>
                  </a:lnTo>
                  <a:lnTo>
                    <a:pt x="192193" y="45616"/>
                  </a:lnTo>
                  <a:lnTo>
                    <a:pt x="194838" y="41416"/>
                  </a:lnTo>
                  <a:lnTo>
                    <a:pt x="198029" y="40178"/>
                  </a:lnTo>
                  <a:lnTo>
                    <a:pt x="199170" y="39123"/>
                  </a:lnTo>
                  <a:lnTo>
                    <a:pt x="200438" y="36015"/>
                  </a:lnTo>
                  <a:lnTo>
                    <a:pt x="201502" y="34895"/>
                  </a:lnTo>
                  <a:lnTo>
                    <a:pt x="204619" y="33652"/>
                  </a:lnTo>
                  <a:lnTo>
                    <a:pt x="205741" y="32595"/>
                  </a:lnTo>
                  <a:lnTo>
                    <a:pt x="206987" y="29485"/>
                  </a:lnTo>
                  <a:lnTo>
                    <a:pt x="207688" y="23654"/>
                  </a:lnTo>
                  <a:lnTo>
                    <a:pt x="205917" y="19463"/>
                  </a:lnTo>
                  <a:lnTo>
                    <a:pt x="195906" y="7550"/>
                  </a:lnTo>
                  <a:lnTo>
                    <a:pt x="185412" y="2244"/>
                  </a:lnTo>
                  <a:lnTo>
                    <a:pt x="173331" y="296"/>
                  </a:lnTo>
                  <a:lnTo>
                    <a:pt x="143830" y="8"/>
                  </a:lnTo>
                  <a:lnTo>
                    <a:pt x="111255" y="0"/>
                  </a:lnTo>
                  <a:lnTo>
                    <a:pt x="94588" y="5214"/>
                  </a:lnTo>
                  <a:lnTo>
                    <a:pt x="77319" y="11297"/>
                  </a:lnTo>
                  <a:lnTo>
                    <a:pt x="72977" y="11886"/>
                  </a:lnTo>
                  <a:lnTo>
                    <a:pt x="69356" y="13729"/>
                  </a:lnTo>
                  <a:lnTo>
                    <a:pt x="40074" y="34648"/>
                  </a:lnTo>
                  <a:lnTo>
                    <a:pt x="16502" y="54424"/>
                  </a:lnTo>
                  <a:lnTo>
                    <a:pt x="8434" y="67625"/>
                  </a:lnTo>
                  <a:lnTo>
                    <a:pt x="0" y="92630"/>
                  </a:lnTo>
                  <a:lnTo>
                    <a:pt x="385" y="95136"/>
                  </a:lnTo>
                  <a:lnTo>
                    <a:pt x="4282" y="106308"/>
                  </a:lnTo>
                  <a:lnTo>
                    <a:pt x="6074" y="121297"/>
                  </a:lnTo>
                  <a:lnTo>
                    <a:pt x="12583" y="130506"/>
                  </a:lnTo>
                  <a:lnTo>
                    <a:pt x="15910" y="134928"/>
                  </a:lnTo>
                  <a:lnTo>
                    <a:pt x="17389" y="139313"/>
                  </a:lnTo>
                  <a:lnTo>
                    <a:pt x="18509" y="140772"/>
                  </a:lnTo>
                  <a:lnTo>
                    <a:pt x="38203" y="154938"/>
                  </a:lnTo>
                  <a:lnTo>
                    <a:pt x="46644" y="156217"/>
                  </a:lnTo>
                  <a:lnTo>
                    <a:pt x="53546" y="157241"/>
                  </a:lnTo>
                  <a:lnTo>
                    <a:pt x="66201" y="162347"/>
                  </a:lnTo>
                  <a:lnTo>
                    <a:pt x="86182" y="163957"/>
                  </a:lnTo>
                  <a:lnTo>
                    <a:pt x="98478" y="168444"/>
                  </a:lnTo>
                  <a:lnTo>
                    <a:pt x="123075" y="169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34" name="SMARTInkShape-Group90"/>
          <p:cNvGrpSpPr/>
          <p:nvPr/>
        </p:nvGrpSpPr>
        <p:grpSpPr>
          <a:xfrm>
            <a:off x="2658291" y="5741126"/>
            <a:ext cx="1038411" cy="365760"/>
            <a:chOff x="2658291" y="5741126"/>
            <a:chExt cx="1038411" cy="365760"/>
          </a:xfrm>
        </p:grpSpPr>
        <p:sp>
          <p:nvSpPr>
            <p:cNvPr id="2823" name="SMARTInkShape-794"/>
            <p:cNvSpPr/>
            <p:nvPr/>
          </p:nvSpPr>
          <p:spPr>
            <a:xfrm>
              <a:off x="3566160" y="5767251"/>
              <a:ext cx="130542" cy="176350"/>
            </a:xfrm>
            <a:custGeom>
              <a:avLst/>
              <a:gdLst/>
              <a:ahLst/>
              <a:cxnLst/>
              <a:rect l="0" t="0" r="0" b="0"/>
              <a:pathLst>
                <a:path w="130542" h="176350">
                  <a:moveTo>
                    <a:pt x="13063" y="0"/>
                  </a:moveTo>
                  <a:lnTo>
                    <a:pt x="13063" y="15542"/>
                  </a:lnTo>
                  <a:lnTo>
                    <a:pt x="13789" y="16894"/>
                  </a:lnTo>
                  <a:lnTo>
                    <a:pt x="14998" y="17794"/>
                  </a:lnTo>
                  <a:lnTo>
                    <a:pt x="16530" y="18394"/>
                  </a:lnTo>
                  <a:lnTo>
                    <a:pt x="17551" y="19520"/>
                  </a:lnTo>
                  <a:lnTo>
                    <a:pt x="18686" y="22707"/>
                  </a:lnTo>
                  <a:lnTo>
                    <a:pt x="19587" y="54356"/>
                  </a:lnTo>
                  <a:lnTo>
                    <a:pt x="19594" y="85907"/>
                  </a:lnTo>
                  <a:lnTo>
                    <a:pt x="18868" y="100776"/>
                  </a:lnTo>
                  <a:lnTo>
                    <a:pt x="12942" y="121115"/>
                  </a:lnTo>
                  <a:lnTo>
                    <a:pt x="8013" y="130470"/>
                  </a:lnTo>
                  <a:lnTo>
                    <a:pt x="5863" y="148039"/>
                  </a:lnTo>
                  <a:lnTo>
                    <a:pt x="916" y="155463"/>
                  </a:lnTo>
                  <a:lnTo>
                    <a:pt x="0" y="163278"/>
                  </a:lnTo>
                  <a:lnTo>
                    <a:pt x="0" y="163286"/>
                  </a:lnTo>
                  <a:lnTo>
                    <a:pt x="0" y="147744"/>
                  </a:lnTo>
                  <a:lnTo>
                    <a:pt x="1935" y="143557"/>
                  </a:lnTo>
                  <a:lnTo>
                    <a:pt x="4488" y="139277"/>
                  </a:lnTo>
                  <a:lnTo>
                    <a:pt x="6128" y="130617"/>
                  </a:lnTo>
                  <a:lnTo>
                    <a:pt x="6452" y="121919"/>
                  </a:lnTo>
                  <a:lnTo>
                    <a:pt x="8432" y="117565"/>
                  </a:lnTo>
                  <a:lnTo>
                    <a:pt x="16942" y="105954"/>
                  </a:lnTo>
                  <a:lnTo>
                    <a:pt x="21005" y="92802"/>
                  </a:lnTo>
                  <a:lnTo>
                    <a:pt x="34917" y="76280"/>
                  </a:lnTo>
                  <a:lnTo>
                    <a:pt x="39225" y="73816"/>
                  </a:lnTo>
                  <a:lnTo>
                    <a:pt x="62533" y="65271"/>
                  </a:lnTo>
                  <a:lnTo>
                    <a:pt x="71726" y="60280"/>
                  </a:lnTo>
                  <a:lnTo>
                    <a:pt x="102325" y="58788"/>
                  </a:lnTo>
                  <a:lnTo>
                    <a:pt x="106680" y="58785"/>
                  </a:lnTo>
                  <a:lnTo>
                    <a:pt x="111034" y="60719"/>
                  </a:lnTo>
                  <a:lnTo>
                    <a:pt x="113211" y="62251"/>
                  </a:lnTo>
                  <a:lnTo>
                    <a:pt x="115631" y="65889"/>
                  </a:lnTo>
                  <a:lnTo>
                    <a:pt x="116276" y="67874"/>
                  </a:lnTo>
                  <a:lnTo>
                    <a:pt x="117431" y="69198"/>
                  </a:lnTo>
                  <a:lnTo>
                    <a:pt x="120651" y="70670"/>
                  </a:lnTo>
                  <a:lnTo>
                    <a:pt x="121800" y="72513"/>
                  </a:lnTo>
                  <a:lnTo>
                    <a:pt x="125578" y="83965"/>
                  </a:lnTo>
                  <a:lnTo>
                    <a:pt x="128384" y="88843"/>
                  </a:lnTo>
                  <a:lnTo>
                    <a:pt x="130185" y="97889"/>
                  </a:lnTo>
                  <a:lnTo>
                    <a:pt x="130541" y="106664"/>
                  </a:lnTo>
                  <a:lnTo>
                    <a:pt x="128654" y="111027"/>
                  </a:lnTo>
                  <a:lnTo>
                    <a:pt x="126122" y="115386"/>
                  </a:lnTo>
                  <a:lnTo>
                    <a:pt x="123971" y="121919"/>
                  </a:lnTo>
                  <a:lnTo>
                    <a:pt x="95787" y="152400"/>
                  </a:lnTo>
                  <a:lnTo>
                    <a:pt x="87084" y="160383"/>
                  </a:lnTo>
                  <a:lnTo>
                    <a:pt x="66676" y="168286"/>
                  </a:lnTo>
                  <a:lnTo>
                    <a:pt x="61565" y="169863"/>
                  </a:lnTo>
                  <a:lnTo>
                    <a:pt x="52371" y="174853"/>
                  </a:lnTo>
                  <a:lnTo>
                    <a:pt x="20673" y="176338"/>
                  </a:lnTo>
                  <a:lnTo>
                    <a:pt x="0" y="176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4" name="SMARTInkShape-795"/>
            <p:cNvSpPr/>
            <p:nvPr/>
          </p:nvSpPr>
          <p:spPr>
            <a:xfrm>
              <a:off x="3063248" y="5806440"/>
              <a:ext cx="13056" cy="143692"/>
            </a:xfrm>
            <a:custGeom>
              <a:avLst/>
              <a:gdLst/>
              <a:ahLst/>
              <a:cxnLst/>
              <a:rect l="0" t="0" r="0" b="0"/>
              <a:pathLst>
                <a:path w="13056" h="143692">
                  <a:moveTo>
                    <a:pt x="13055" y="0"/>
                  </a:moveTo>
                  <a:lnTo>
                    <a:pt x="9588" y="3467"/>
                  </a:lnTo>
                  <a:lnTo>
                    <a:pt x="7885" y="7104"/>
                  </a:lnTo>
                  <a:lnTo>
                    <a:pt x="7431" y="9090"/>
                  </a:lnTo>
                  <a:lnTo>
                    <a:pt x="6403" y="10414"/>
                  </a:lnTo>
                  <a:lnTo>
                    <a:pt x="3325" y="11885"/>
                  </a:lnTo>
                  <a:lnTo>
                    <a:pt x="2214" y="13003"/>
                  </a:lnTo>
                  <a:lnTo>
                    <a:pt x="979" y="16181"/>
                  </a:lnTo>
                  <a:lnTo>
                    <a:pt x="0" y="41372"/>
                  </a:lnTo>
                  <a:lnTo>
                    <a:pt x="1931" y="45723"/>
                  </a:lnTo>
                  <a:lnTo>
                    <a:pt x="3462" y="47899"/>
                  </a:lnTo>
                  <a:lnTo>
                    <a:pt x="5616" y="57896"/>
                  </a:lnTo>
                  <a:lnTo>
                    <a:pt x="7070" y="69063"/>
                  </a:lnTo>
                  <a:lnTo>
                    <a:pt x="11658" y="78257"/>
                  </a:lnTo>
                  <a:lnTo>
                    <a:pt x="13043" y="110914"/>
                  </a:lnTo>
                  <a:lnTo>
                    <a:pt x="13055" y="143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5" name="SMARTInkShape-796"/>
            <p:cNvSpPr/>
            <p:nvPr/>
          </p:nvSpPr>
          <p:spPr>
            <a:xfrm>
              <a:off x="2808514" y="5852159"/>
              <a:ext cx="91441" cy="254727"/>
            </a:xfrm>
            <a:custGeom>
              <a:avLst/>
              <a:gdLst/>
              <a:ahLst/>
              <a:cxnLst/>
              <a:rect l="0" t="0" r="0" b="0"/>
              <a:pathLst>
                <a:path w="91441" h="254727">
                  <a:moveTo>
                    <a:pt x="58783" y="39190"/>
                  </a:moveTo>
                  <a:lnTo>
                    <a:pt x="58783" y="7528"/>
                  </a:lnTo>
                  <a:lnTo>
                    <a:pt x="58783" y="3361"/>
                  </a:lnTo>
                  <a:lnTo>
                    <a:pt x="58058" y="2241"/>
                  </a:lnTo>
                  <a:lnTo>
                    <a:pt x="56848" y="1493"/>
                  </a:lnTo>
                  <a:lnTo>
                    <a:pt x="52131" y="197"/>
                  </a:lnTo>
                  <a:lnTo>
                    <a:pt x="32952" y="0"/>
                  </a:lnTo>
                  <a:lnTo>
                    <a:pt x="27501" y="4489"/>
                  </a:lnTo>
                  <a:lnTo>
                    <a:pt x="20779" y="6263"/>
                  </a:lnTo>
                  <a:lnTo>
                    <a:pt x="16478" y="9920"/>
                  </a:lnTo>
                  <a:lnTo>
                    <a:pt x="14581" y="13602"/>
                  </a:lnTo>
                  <a:lnTo>
                    <a:pt x="12537" y="24020"/>
                  </a:lnTo>
                  <a:lnTo>
                    <a:pt x="7933" y="32672"/>
                  </a:lnTo>
                  <a:lnTo>
                    <a:pt x="6539" y="64428"/>
                  </a:lnTo>
                  <a:lnTo>
                    <a:pt x="6532" y="80286"/>
                  </a:lnTo>
                  <a:lnTo>
                    <a:pt x="7258" y="81827"/>
                  </a:lnTo>
                  <a:lnTo>
                    <a:pt x="8467" y="82854"/>
                  </a:lnTo>
                  <a:lnTo>
                    <a:pt x="9998" y="83539"/>
                  </a:lnTo>
                  <a:lnTo>
                    <a:pt x="11020" y="84722"/>
                  </a:lnTo>
                  <a:lnTo>
                    <a:pt x="12794" y="90413"/>
                  </a:lnTo>
                  <a:lnTo>
                    <a:pt x="18663" y="96974"/>
                  </a:lnTo>
                  <a:lnTo>
                    <a:pt x="24625" y="98501"/>
                  </a:lnTo>
                  <a:lnTo>
                    <a:pt x="28604" y="101352"/>
                  </a:lnTo>
                  <a:lnTo>
                    <a:pt x="29955" y="101676"/>
                  </a:lnTo>
                  <a:lnTo>
                    <a:pt x="30856" y="101167"/>
                  </a:lnTo>
                  <a:lnTo>
                    <a:pt x="31456" y="100102"/>
                  </a:lnTo>
                  <a:lnTo>
                    <a:pt x="32582" y="99392"/>
                  </a:lnTo>
                  <a:lnTo>
                    <a:pt x="37635" y="98394"/>
                  </a:lnTo>
                  <a:lnTo>
                    <a:pt x="41643" y="98159"/>
                  </a:lnTo>
                  <a:lnTo>
                    <a:pt x="43002" y="97371"/>
                  </a:lnTo>
                  <a:lnTo>
                    <a:pt x="43908" y="96120"/>
                  </a:lnTo>
                  <a:lnTo>
                    <a:pt x="44512" y="94561"/>
                  </a:lnTo>
                  <a:lnTo>
                    <a:pt x="45640" y="93521"/>
                  </a:lnTo>
                  <a:lnTo>
                    <a:pt x="48830" y="92365"/>
                  </a:lnTo>
                  <a:lnTo>
                    <a:pt x="49970" y="91331"/>
                  </a:lnTo>
                  <a:lnTo>
                    <a:pt x="51238" y="88247"/>
                  </a:lnTo>
                  <a:lnTo>
                    <a:pt x="52301" y="87134"/>
                  </a:lnTo>
                  <a:lnTo>
                    <a:pt x="55418" y="85898"/>
                  </a:lnTo>
                  <a:lnTo>
                    <a:pt x="56540" y="84843"/>
                  </a:lnTo>
                  <a:lnTo>
                    <a:pt x="63822" y="71715"/>
                  </a:lnTo>
                  <a:lnTo>
                    <a:pt x="65843" y="60944"/>
                  </a:lnTo>
                  <a:lnTo>
                    <a:pt x="70445" y="52249"/>
                  </a:lnTo>
                  <a:lnTo>
                    <a:pt x="71839" y="33040"/>
                  </a:lnTo>
                  <a:lnTo>
                    <a:pt x="78377" y="26126"/>
                  </a:lnTo>
                  <a:lnTo>
                    <a:pt x="78377" y="54517"/>
                  </a:lnTo>
                  <a:lnTo>
                    <a:pt x="85455" y="82554"/>
                  </a:lnTo>
                  <a:lnTo>
                    <a:pt x="89345" y="89936"/>
                  </a:lnTo>
                  <a:lnTo>
                    <a:pt x="91424" y="122593"/>
                  </a:lnTo>
                  <a:lnTo>
                    <a:pt x="91440" y="152038"/>
                  </a:lnTo>
                  <a:lnTo>
                    <a:pt x="91440" y="182845"/>
                  </a:lnTo>
                  <a:lnTo>
                    <a:pt x="91440" y="185034"/>
                  </a:lnTo>
                  <a:lnTo>
                    <a:pt x="89505" y="189401"/>
                  </a:lnTo>
                  <a:lnTo>
                    <a:pt x="86952" y="193761"/>
                  </a:lnTo>
                  <a:lnTo>
                    <a:pt x="85514" y="201023"/>
                  </a:lnTo>
                  <a:lnTo>
                    <a:pt x="84363" y="211317"/>
                  </a:lnTo>
                  <a:lnTo>
                    <a:pt x="77836" y="228413"/>
                  </a:lnTo>
                  <a:lnTo>
                    <a:pt x="73943" y="233545"/>
                  </a:lnTo>
                  <a:lnTo>
                    <a:pt x="71742" y="239661"/>
                  </a:lnTo>
                  <a:lnTo>
                    <a:pt x="66304" y="246928"/>
                  </a:lnTo>
                  <a:lnTo>
                    <a:pt x="63820" y="247632"/>
                  </a:lnTo>
                  <a:lnTo>
                    <a:pt x="62141" y="247820"/>
                  </a:lnTo>
                  <a:lnTo>
                    <a:pt x="61022" y="248670"/>
                  </a:lnTo>
                  <a:lnTo>
                    <a:pt x="59778" y="251551"/>
                  </a:lnTo>
                  <a:lnTo>
                    <a:pt x="58721" y="252609"/>
                  </a:lnTo>
                  <a:lnTo>
                    <a:pt x="55611" y="253786"/>
                  </a:lnTo>
                  <a:lnTo>
                    <a:pt x="23672" y="254726"/>
                  </a:lnTo>
                  <a:lnTo>
                    <a:pt x="19472" y="252791"/>
                  </a:lnTo>
                  <a:lnTo>
                    <a:pt x="8099" y="243886"/>
                  </a:lnTo>
                  <a:lnTo>
                    <a:pt x="4084" y="242651"/>
                  </a:lnTo>
                  <a:lnTo>
                    <a:pt x="2722" y="241596"/>
                  </a:lnTo>
                  <a:lnTo>
                    <a:pt x="0" y="235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6" name="SMARTInkShape-797"/>
            <p:cNvSpPr/>
            <p:nvPr/>
          </p:nvSpPr>
          <p:spPr>
            <a:xfrm>
              <a:off x="2658291" y="5773782"/>
              <a:ext cx="45722" cy="222070"/>
            </a:xfrm>
            <a:custGeom>
              <a:avLst/>
              <a:gdLst/>
              <a:ahLst/>
              <a:cxnLst/>
              <a:rect l="0" t="0" r="0" b="0"/>
              <a:pathLst>
                <a:path w="45722" h="222070">
                  <a:moveTo>
                    <a:pt x="0" y="0"/>
                  </a:moveTo>
                  <a:lnTo>
                    <a:pt x="3467" y="3467"/>
                  </a:lnTo>
                  <a:lnTo>
                    <a:pt x="5170" y="7105"/>
                  </a:lnTo>
                  <a:lnTo>
                    <a:pt x="7253" y="30537"/>
                  </a:lnTo>
                  <a:lnTo>
                    <a:pt x="11700" y="39201"/>
                  </a:lnTo>
                  <a:lnTo>
                    <a:pt x="13736" y="62533"/>
                  </a:lnTo>
                  <a:lnTo>
                    <a:pt x="17536" y="70216"/>
                  </a:lnTo>
                  <a:lnTo>
                    <a:pt x="19541" y="102263"/>
                  </a:lnTo>
                  <a:lnTo>
                    <a:pt x="19594" y="132741"/>
                  </a:lnTo>
                  <a:lnTo>
                    <a:pt x="20320" y="159009"/>
                  </a:lnTo>
                  <a:lnTo>
                    <a:pt x="25218" y="171719"/>
                  </a:lnTo>
                  <a:lnTo>
                    <a:pt x="26103" y="191583"/>
                  </a:lnTo>
                  <a:lnTo>
                    <a:pt x="26836" y="193036"/>
                  </a:lnTo>
                  <a:lnTo>
                    <a:pt x="28051" y="194006"/>
                  </a:lnTo>
                  <a:lnTo>
                    <a:pt x="29586" y="194652"/>
                  </a:lnTo>
                  <a:lnTo>
                    <a:pt x="30610" y="195807"/>
                  </a:lnTo>
                  <a:lnTo>
                    <a:pt x="31747" y="199027"/>
                  </a:lnTo>
                  <a:lnTo>
                    <a:pt x="32578" y="207796"/>
                  </a:lnTo>
                  <a:lnTo>
                    <a:pt x="33330" y="208199"/>
                  </a:lnTo>
                  <a:lnTo>
                    <a:pt x="36102" y="208648"/>
                  </a:lnTo>
                  <a:lnTo>
                    <a:pt x="37131" y="209493"/>
                  </a:lnTo>
                  <a:lnTo>
                    <a:pt x="38918" y="214598"/>
                  </a:lnTo>
                  <a:lnTo>
                    <a:pt x="41004" y="215121"/>
                  </a:lnTo>
                  <a:lnTo>
                    <a:pt x="42576" y="215259"/>
                  </a:lnTo>
                  <a:lnTo>
                    <a:pt x="43624" y="216079"/>
                  </a:lnTo>
                  <a:lnTo>
                    <a:pt x="45721" y="2220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7" name="SMARTInkShape-798"/>
            <p:cNvSpPr/>
            <p:nvPr/>
          </p:nvSpPr>
          <p:spPr>
            <a:xfrm>
              <a:off x="2762794" y="5839097"/>
              <a:ext cx="19595" cy="137158"/>
            </a:xfrm>
            <a:custGeom>
              <a:avLst/>
              <a:gdLst/>
              <a:ahLst/>
              <a:cxnLst/>
              <a:rect l="0" t="0" r="0" b="0"/>
              <a:pathLst>
                <a:path w="19595" h="137158">
                  <a:moveTo>
                    <a:pt x="0" y="0"/>
                  </a:moveTo>
                  <a:lnTo>
                    <a:pt x="0" y="21862"/>
                  </a:lnTo>
                  <a:lnTo>
                    <a:pt x="1935" y="26165"/>
                  </a:lnTo>
                  <a:lnTo>
                    <a:pt x="4488" y="30498"/>
                  </a:lnTo>
                  <a:lnTo>
                    <a:pt x="6128" y="39192"/>
                  </a:lnTo>
                  <a:lnTo>
                    <a:pt x="7253" y="69789"/>
                  </a:lnTo>
                  <a:lnTo>
                    <a:pt x="12155" y="86098"/>
                  </a:lnTo>
                  <a:lnTo>
                    <a:pt x="13773" y="115192"/>
                  </a:lnTo>
                  <a:lnTo>
                    <a:pt x="18229" y="124058"/>
                  </a:lnTo>
                  <a:lnTo>
                    <a:pt x="19594" y="137157"/>
                  </a:lnTo>
                  <a:lnTo>
                    <a:pt x="19594" y="1306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8" name="SMARTInkShape-799"/>
            <p:cNvSpPr/>
            <p:nvPr/>
          </p:nvSpPr>
          <p:spPr>
            <a:xfrm>
              <a:off x="2913018" y="5793377"/>
              <a:ext cx="117566" cy="176350"/>
            </a:xfrm>
            <a:custGeom>
              <a:avLst/>
              <a:gdLst/>
              <a:ahLst/>
              <a:cxnLst/>
              <a:rect l="0" t="0" r="0" b="0"/>
              <a:pathLst>
                <a:path w="117566" h="176350">
                  <a:moveTo>
                    <a:pt x="6530" y="0"/>
                  </a:moveTo>
                  <a:lnTo>
                    <a:pt x="907" y="0"/>
                  </a:lnTo>
                  <a:lnTo>
                    <a:pt x="605" y="726"/>
                  </a:lnTo>
                  <a:lnTo>
                    <a:pt x="268" y="3467"/>
                  </a:lnTo>
                  <a:lnTo>
                    <a:pt x="904" y="4488"/>
                  </a:lnTo>
                  <a:lnTo>
                    <a:pt x="2054" y="5169"/>
                  </a:lnTo>
                  <a:lnTo>
                    <a:pt x="3546" y="5623"/>
                  </a:lnTo>
                  <a:lnTo>
                    <a:pt x="4541" y="6652"/>
                  </a:lnTo>
                  <a:lnTo>
                    <a:pt x="5646" y="9730"/>
                  </a:lnTo>
                  <a:lnTo>
                    <a:pt x="6529" y="41368"/>
                  </a:lnTo>
                  <a:lnTo>
                    <a:pt x="6530" y="73662"/>
                  </a:lnTo>
                  <a:lnTo>
                    <a:pt x="6530" y="103534"/>
                  </a:lnTo>
                  <a:lnTo>
                    <a:pt x="4595" y="109636"/>
                  </a:lnTo>
                  <a:lnTo>
                    <a:pt x="2042" y="114768"/>
                  </a:lnTo>
                  <a:lnTo>
                    <a:pt x="268" y="126192"/>
                  </a:lnTo>
                  <a:lnTo>
                    <a:pt x="0" y="149201"/>
                  </a:lnTo>
                  <a:lnTo>
                    <a:pt x="725" y="149542"/>
                  </a:lnTo>
                  <a:lnTo>
                    <a:pt x="3466" y="149920"/>
                  </a:lnTo>
                  <a:lnTo>
                    <a:pt x="4487" y="150747"/>
                  </a:lnTo>
                  <a:lnTo>
                    <a:pt x="6523" y="156730"/>
                  </a:lnTo>
                  <a:lnTo>
                    <a:pt x="6530" y="128425"/>
                  </a:lnTo>
                  <a:lnTo>
                    <a:pt x="8466" y="124085"/>
                  </a:lnTo>
                  <a:lnTo>
                    <a:pt x="11019" y="119738"/>
                  </a:lnTo>
                  <a:lnTo>
                    <a:pt x="12658" y="111034"/>
                  </a:lnTo>
                  <a:lnTo>
                    <a:pt x="12982" y="102326"/>
                  </a:lnTo>
                  <a:lnTo>
                    <a:pt x="14962" y="97972"/>
                  </a:lnTo>
                  <a:lnTo>
                    <a:pt x="23472" y="87086"/>
                  </a:lnTo>
                  <a:lnTo>
                    <a:pt x="27536" y="78377"/>
                  </a:lnTo>
                  <a:lnTo>
                    <a:pt x="42871" y="60960"/>
                  </a:lnTo>
                  <a:lnTo>
                    <a:pt x="47092" y="52252"/>
                  </a:lnTo>
                  <a:lnTo>
                    <a:pt x="48811" y="50074"/>
                  </a:lnTo>
                  <a:lnTo>
                    <a:pt x="52657" y="47654"/>
                  </a:lnTo>
                  <a:lnTo>
                    <a:pt x="56786" y="45854"/>
                  </a:lnTo>
                  <a:lnTo>
                    <a:pt x="63190" y="41486"/>
                  </a:lnTo>
                  <a:lnTo>
                    <a:pt x="69683" y="39869"/>
                  </a:lnTo>
                  <a:lnTo>
                    <a:pt x="87993" y="39196"/>
                  </a:lnTo>
                  <a:lnTo>
                    <a:pt x="91843" y="41127"/>
                  </a:lnTo>
                  <a:lnTo>
                    <a:pt x="96760" y="44812"/>
                  </a:lnTo>
                  <a:lnTo>
                    <a:pt x="103488" y="56888"/>
                  </a:lnTo>
                  <a:lnTo>
                    <a:pt x="104368" y="67573"/>
                  </a:lnTo>
                  <a:lnTo>
                    <a:pt x="104413" y="71175"/>
                  </a:lnTo>
                  <a:lnTo>
                    <a:pt x="106398" y="77111"/>
                  </a:lnTo>
                  <a:lnTo>
                    <a:pt x="108973" y="82169"/>
                  </a:lnTo>
                  <a:lnTo>
                    <a:pt x="110627" y="93264"/>
                  </a:lnTo>
                  <a:lnTo>
                    <a:pt x="111026" y="123128"/>
                  </a:lnTo>
                  <a:lnTo>
                    <a:pt x="111034" y="154561"/>
                  </a:lnTo>
                  <a:lnTo>
                    <a:pt x="111034" y="176322"/>
                  </a:lnTo>
                  <a:lnTo>
                    <a:pt x="117565" y="176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9" name="SMARTInkShape-800"/>
            <p:cNvSpPr/>
            <p:nvPr/>
          </p:nvSpPr>
          <p:spPr>
            <a:xfrm>
              <a:off x="2743223" y="5819503"/>
              <a:ext cx="6509" cy="1"/>
            </a:xfrm>
            <a:custGeom>
              <a:avLst/>
              <a:gdLst/>
              <a:ahLst/>
              <a:cxnLst/>
              <a:rect l="0" t="0" r="0" b="0"/>
              <a:pathLst>
                <a:path w="6509" h="1">
                  <a:moveTo>
                    <a:pt x="6508" y="0"/>
                  </a:move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0" name="SMARTInkShape-801"/>
            <p:cNvSpPr/>
            <p:nvPr/>
          </p:nvSpPr>
          <p:spPr>
            <a:xfrm>
              <a:off x="3526971" y="5741126"/>
              <a:ext cx="26127" cy="215538"/>
            </a:xfrm>
            <a:custGeom>
              <a:avLst/>
              <a:gdLst/>
              <a:ahLst/>
              <a:cxnLst/>
              <a:rect l="0" t="0" r="0" b="0"/>
              <a:pathLst>
                <a:path w="26127" h="215538">
                  <a:moveTo>
                    <a:pt x="26126" y="0"/>
                  </a:moveTo>
                  <a:lnTo>
                    <a:pt x="26126" y="9729"/>
                  </a:lnTo>
                  <a:lnTo>
                    <a:pt x="24191" y="13517"/>
                  </a:lnTo>
                  <a:lnTo>
                    <a:pt x="20503" y="18393"/>
                  </a:lnTo>
                  <a:lnTo>
                    <a:pt x="19864" y="22706"/>
                  </a:lnTo>
                  <a:lnTo>
                    <a:pt x="19597" y="54356"/>
                  </a:lnTo>
                  <a:lnTo>
                    <a:pt x="13333" y="83750"/>
                  </a:lnTo>
                  <a:lnTo>
                    <a:pt x="12390" y="95861"/>
                  </a:lnTo>
                  <a:lnTo>
                    <a:pt x="7447" y="112217"/>
                  </a:lnTo>
                  <a:lnTo>
                    <a:pt x="5987" y="126212"/>
                  </a:lnTo>
                  <a:lnTo>
                    <a:pt x="932" y="139042"/>
                  </a:lnTo>
                  <a:lnTo>
                    <a:pt x="4" y="169816"/>
                  </a:lnTo>
                  <a:lnTo>
                    <a:pt x="0" y="185056"/>
                  </a:lnTo>
                  <a:lnTo>
                    <a:pt x="1935" y="189411"/>
                  </a:lnTo>
                  <a:lnTo>
                    <a:pt x="4489" y="193766"/>
                  </a:lnTo>
                  <a:lnTo>
                    <a:pt x="6128" y="202474"/>
                  </a:lnTo>
                  <a:lnTo>
                    <a:pt x="6262" y="204651"/>
                  </a:lnTo>
                  <a:lnTo>
                    <a:pt x="8348" y="209005"/>
                  </a:lnTo>
                  <a:lnTo>
                    <a:pt x="13063" y="2155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1" name="SMARTInkShape-802"/>
            <p:cNvSpPr/>
            <p:nvPr/>
          </p:nvSpPr>
          <p:spPr>
            <a:xfrm>
              <a:off x="3389812" y="5832565"/>
              <a:ext cx="104503" cy="117485"/>
            </a:xfrm>
            <a:custGeom>
              <a:avLst/>
              <a:gdLst/>
              <a:ahLst/>
              <a:cxnLst/>
              <a:rect l="0" t="0" r="0" b="0"/>
              <a:pathLst>
                <a:path w="104503" h="117485">
                  <a:moveTo>
                    <a:pt x="13062" y="6532"/>
                  </a:moveTo>
                  <a:lnTo>
                    <a:pt x="26045" y="6532"/>
                  </a:lnTo>
                  <a:lnTo>
                    <a:pt x="22634" y="9999"/>
                  </a:lnTo>
                  <a:lnTo>
                    <a:pt x="20945" y="13637"/>
                  </a:lnTo>
                  <a:lnTo>
                    <a:pt x="19861" y="18417"/>
                  </a:lnTo>
                  <a:lnTo>
                    <a:pt x="15158" y="24577"/>
                  </a:lnTo>
                  <a:lnTo>
                    <a:pt x="13683" y="30667"/>
                  </a:lnTo>
                  <a:lnTo>
                    <a:pt x="13338" y="34918"/>
                  </a:lnTo>
                  <a:lnTo>
                    <a:pt x="11250" y="39226"/>
                  </a:lnTo>
                  <a:lnTo>
                    <a:pt x="8628" y="43560"/>
                  </a:lnTo>
                  <a:lnTo>
                    <a:pt x="6426" y="50080"/>
                  </a:lnTo>
                  <a:lnTo>
                    <a:pt x="2226" y="56607"/>
                  </a:lnTo>
                  <a:lnTo>
                    <a:pt x="659" y="63138"/>
                  </a:lnTo>
                  <a:lnTo>
                    <a:pt x="2" y="94256"/>
                  </a:lnTo>
                  <a:lnTo>
                    <a:pt x="0" y="100338"/>
                  </a:lnTo>
                  <a:lnTo>
                    <a:pt x="1934" y="104588"/>
                  </a:lnTo>
                  <a:lnTo>
                    <a:pt x="3467" y="106736"/>
                  </a:lnTo>
                  <a:lnTo>
                    <a:pt x="7104" y="109125"/>
                  </a:lnTo>
                  <a:lnTo>
                    <a:pt x="11885" y="110657"/>
                  </a:lnTo>
                  <a:lnTo>
                    <a:pt x="18044" y="115449"/>
                  </a:lnTo>
                  <a:lnTo>
                    <a:pt x="24133" y="116939"/>
                  </a:lnTo>
                  <a:lnTo>
                    <a:pt x="31391" y="117484"/>
                  </a:lnTo>
                  <a:lnTo>
                    <a:pt x="45160" y="111635"/>
                  </a:lnTo>
                  <a:lnTo>
                    <a:pt x="51279" y="110487"/>
                  </a:lnTo>
                  <a:lnTo>
                    <a:pt x="71469" y="102982"/>
                  </a:lnTo>
                  <a:lnTo>
                    <a:pt x="73772" y="101313"/>
                  </a:lnTo>
                  <a:lnTo>
                    <a:pt x="76330" y="97521"/>
                  </a:lnTo>
                  <a:lnTo>
                    <a:pt x="78193" y="93417"/>
                  </a:lnTo>
                  <a:lnTo>
                    <a:pt x="95689" y="73417"/>
                  </a:lnTo>
                  <a:lnTo>
                    <a:pt x="97295" y="67312"/>
                  </a:lnTo>
                  <a:lnTo>
                    <a:pt x="97670" y="63058"/>
                  </a:lnTo>
                  <a:lnTo>
                    <a:pt x="99772" y="58748"/>
                  </a:lnTo>
                  <a:lnTo>
                    <a:pt x="103568" y="53535"/>
                  </a:lnTo>
                  <a:lnTo>
                    <a:pt x="104318" y="47291"/>
                  </a:lnTo>
                  <a:lnTo>
                    <a:pt x="104502" y="14635"/>
                  </a:lnTo>
                  <a:lnTo>
                    <a:pt x="104502" y="10617"/>
                  </a:lnTo>
                  <a:lnTo>
                    <a:pt x="103777" y="9255"/>
                  </a:lnTo>
                  <a:lnTo>
                    <a:pt x="102567" y="8348"/>
                  </a:lnTo>
                  <a:lnTo>
                    <a:pt x="98879" y="6891"/>
                  </a:lnTo>
                  <a:lnTo>
                    <a:pt x="98374" y="4757"/>
                  </a:lnTo>
                  <a:lnTo>
                    <a:pt x="98050" y="940"/>
                  </a:lnTo>
                  <a:lnTo>
                    <a:pt x="97298" y="627"/>
                  </a:lnTo>
                  <a:lnTo>
                    <a:pt x="914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2" name="SMARTInkShape-803"/>
            <p:cNvSpPr/>
            <p:nvPr/>
          </p:nvSpPr>
          <p:spPr>
            <a:xfrm>
              <a:off x="3246120" y="5747657"/>
              <a:ext cx="124018" cy="215538"/>
            </a:xfrm>
            <a:custGeom>
              <a:avLst/>
              <a:gdLst/>
              <a:ahLst/>
              <a:cxnLst/>
              <a:rect l="0" t="0" r="0" b="0"/>
              <a:pathLst>
                <a:path w="124018" h="215538">
                  <a:moveTo>
                    <a:pt x="0" y="0"/>
                  </a:moveTo>
                  <a:lnTo>
                    <a:pt x="0" y="24862"/>
                  </a:lnTo>
                  <a:lnTo>
                    <a:pt x="4488" y="31090"/>
                  </a:lnTo>
                  <a:lnTo>
                    <a:pt x="6652" y="37192"/>
                  </a:lnTo>
                  <a:lnTo>
                    <a:pt x="10841" y="43597"/>
                  </a:lnTo>
                  <a:lnTo>
                    <a:pt x="12405" y="50816"/>
                  </a:lnTo>
                  <a:lnTo>
                    <a:pt x="13593" y="61100"/>
                  </a:lnTo>
                  <a:lnTo>
                    <a:pt x="21114" y="78258"/>
                  </a:lnTo>
                  <a:lnTo>
                    <a:pt x="22785" y="80475"/>
                  </a:lnTo>
                  <a:lnTo>
                    <a:pt x="24640" y="86809"/>
                  </a:lnTo>
                  <a:lnTo>
                    <a:pt x="26793" y="113165"/>
                  </a:lnTo>
                  <a:lnTo>
                    <a:pt x="31284" y="125593"/>
                  </a:lnTo>
                  <a:lnTo>
                    <a:pt x="32646" y="156716"/>
                  </a:lnTo>
                  <a:lnTo>
                    <a:pt x="32657" y="189372"/>
                  </a:lnTo>
                  <a:lnTo>
                    <a:pt x="32657" y="189410"/>
                  </a:lnTo>
                  <a:lnTo>
                    <a:pt x="32657" y="158872"/>
                  </a:lnTo>
                  <a:lnTo>
                    <a:pt x="32657" y="154551"/>
                  </a:lnTo>
                  <a:lnTo>
                    <a:pt x="33383" y="153108"/>
                  </a:lnTo>
                  <a:lnTo>
                    <a:pt x="34592" y="152146"/>
                  </a:lnTo>
                  <a:lnTo>
                    <a:pt x="36124" y="151505"/>
                  </a:lnTo>
                  <a:lnTo>
                    <a:pt x="37145" y="150352"/>
                  </a:lnTo>
                  <a:lnTo>
                    <a:pt x="38280" y="147136"/>
                  </a:lnTo>
                  <a:lnTo>
                    <a:pt x="39165" y="128427"/>
                  </a:lnTo>
                  <a:lnTo>
                    <a:pt x="39898" y="126984"/>
                  </a:lnTo>
                  <a:lnTo>
                    <a:pt x="41113" y="126022"/>
                  </a:lnTo>
                  <a:lnTo>
                    <a:pt x="42649" y="125380"/>
                  </a:lnTo>
                  <a:lnTo>
                    <a:pt x="43673" y="124227"/>
                  </a:lnTo>
                  <a:lnTo>
                    <a:pt x="44810" y="121010"/>
                  </a:lnTo>
                  <a:lnTo>
                    <a:pt x="45640" y="108777"/>
                  </a:lnTo>
                  <a:lnTo>
                    <a:pt x="46393" y="107353"/>
                  </a:lnTo>
                  <a:lnTo>
                    <a:pt x="47620" y="106403"/>
                  </a:lnTo>
                  <a:lnTo>
                    <a:pt x="49164" y="105770"/>
                  </a:lnTo>
                  <a:lnTo>
                    <a:pt x="50193" y="104621"/>
                  </a:lnTo>
                  <a:lnTo>
                    <a:pt x="51336" y="101411"/>
                  </a:lnTo>
                  <a:lnTo>
                    <a:pt x="52171" y="92649"/>
                  </a:lnTo>
                  <a:lnTo>
                    <a:pt x="52923" y="92247"/>
                  </a:lnTo>
                  <a:lnTo>
                    <a:pt x="55695" y="91799"/>
                  </a:lnTo>
                  <a:lnTo>
                    <a:pt x="56724" y="90953"/>
                  </a:lnTo>
                  <a:lnTo>
                    <a:pt x="58512" y="85848"/>
                  </a:lnTo>
                  <a:lnTo>
                    <a:pt x="60597" y="85326"/>
                  </a:lnTo>
                  <a:lnTo>
                    <a:pt x="62169" y="85187"/>
                  </a:lnTo>
                  <a:lnTo>
                    <a:pt x="63218" y="84368"/>
                  </a:lnTo>
                  <a:lnTo>
                    <a:pt x="65233" y="78654"/>
                  </a:lnTo>
                  <a:lnTo>
                    <a:pt x="71575" y="78384"/>
                  </a:lnTo>
                  <a:lnTo>
                    <a:pt x="71838" y="84640"/>
                  </a:lnTo>
                  <a:lnTo>
                    <a:pt x="80936" y="84885"/>
                  </a:lnTo>
                  <a:lnTo>
                    <a:pt x="82260" y="85618"/>
                  </a:lnTo>
                  <a:lnTo>
                    <a:pt x="83143" y="86833"/>
                  </a:lnTo>
                  <a:lnTo>
                    <a:pt x="84560" y="90530"/>
                  </a:lnTo>
                  <a:lnTo>
                    <a:pt x="96981" y="103508"/>
                  </a:lnTo>
                  <a:lnTo>
                    <a:pt x="98501" y="109521"/>
                  </a:lnTo>
                  <a:lnTo>
                    <a:pt x="109549" y="124512"/>
                  </a:lnTo>
                  <a:lnTo>
                    <a:pt x="111564" y="135037"/>
                  </a:lnTo>
                  <a:lnTo>
                    <a:pt x="116165" y="143703"/>
                  </a:lnTo>
                  <a:lnTo>
                    <a:pt x="117484" y="155464"/>
                  </a:lnTo>
                  <a:lnTo>
                    <a:pt x="122038" y="161714"/>
                  </a:lnTo>
                  <a:lnTo>
                    <a:pt x="123487" y="167820"/>
                  </a:lnTo>
                  <a:lnTo>
                    <a:pt x="124017" y="178549"/>
                  </a:lnTo>
                  <a:lnTo>
                    <a:pt x="122126" y="182891"/>
                  </a:lnTo>
                  <a:lnTo>
                    <a:pt x="118466" y="188123"/>
                  </a:lnTo>
                  <a:lnTo>
                    <a:pt x="117833" y="192497"/>
                  </a:lnTo>
                  <a:lnTo>
                    <a:pt x="117019" y="193646"/>
                  </a:lnTo>
                  <a:lnTo>
                    <a:pt x="115750" y="194412"/>
                  </a:lnTo>
                  <a:lnTo>
                    <a:pt x="114178" y="194922"/>
                  </a:lnTo>
                  <a:lnTo>
                    <a:pt x="113130" y="195988"/>
                  </a:lnTo>
                  <a:lnTo>
                    <a:pt x="109513" y="202914"/>
                  </a:lnTo>
                  <a:lnTo>
                    <a:pt x="107843" y="204944"/>
                  </a:lnTo>
                  <a:lnTo>
                    <a:pt x="104052" y="207200"/>
                  </a:lnTo>
                  <a:lnTo>
                    <a:pt x="99948" y="208929"/>
                  </a:lnTo>
                  <a:lnTo>
                    <a:pt x="93558" y="213257"/>
                  </a:lnTo>
                  <a:lnTo>
                    <a:pt x="86191" y="215237"/>
                  </a:lnTo>
                  <a:lnTo>
                    <a:pt x="54423" y="215537"/>
                  </a:lnTo>
                  <a:lnTo>
                    <a:pt x="40479" y="215537"/>
                  </a:lnTo>
                  <a:lnTo>
                    <a:pt x="26686" y="209610"/>
                  </a:lnTo>
                  <a:lnTo>
                    <a:pt x="23230" y="209274"/>
                  </a:lnTo>
                  <a:lnTo>
                    <a:pt x="19275" y="207190"/>
                  </a:lnTo>
                  <a:lnTo>
                    <a:pt x="13063" y="202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3" name="SMARTInkShape-804"/>
            <p:cNvSpPr/>
            <p:nvPr/>
          </p:nvSpPr>
          <p:spPr>
            <a:xfrm>
              <a:off x="3024960" y="5845629"/>
              <a:ext cx="110127" cy="6531"/>
            </a:xfrm>
            <a:custGeom>
              <a:avLst/>
              <a:gdLst/>
              <a:ahLst/>
              <a:cxnLst/>
              <a:rect l="0" t="0" r="0" b="0"/>
              <a:pathLst>
                <a:path w="110127" h="6531">
                  <a:moveTo>
                    <a:pt x="5623" y="6530"/>
                  </a:moveTo>
                  <a:lnTo>
                    <a:pt x="0" y="6530"/>
                  </a:lnTo>
                  <a:lnTo>
                    <a:pt x="5550" y="6530"/>
                  </a:lnTo>
                  <a:lnTo>
                    <a:pt x="9069" y="3064"/>
                  </a:lnTo>
                  <a:lnTo>
                    <a:pt x="12718" y="1362"/>
                  </a:lnTo>
                  <a:lnTo>
                    <a:pt x="44813" y="3"/>
                  </a:lnTo>
                  <a:lnTo>
                    <a:pt x="77468" y="0"/>
                  </a:lnTo>
                  <a:lnTo>
                    <a:pt x="1101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35" name="SMARTInkShape-805"/>
          <p:cNvSpPr/>
          <p:nvPr/>
        </p:nvSpPr>
        <p:spPr>
          <a:xfrm>
            <a:off x="620486" y="6106885"/>
            <a:ext cx="6532" cy="6533"/>
          </a:xfrm>
          <a:custGeom>
            <a:avLst/>
            <a:gdLst/>
            <a:ahLst/>
            <a:cxnLst/>
            <a:rect l="0" t="0" r="0" b="0"/>
            <a:pathLst>
              <a:path w="6532" h="6533">
                <a:moveTo>
                  <a:pt x="6531" y="6532"/>
                </a:moveTo>
                <a:lnTo>
                  <a:pt x="3064" y="6532"/>
                </a:lnTo>
                <a:lnTo>
                  <a:pt x="2042" y="5807"/>
                </a:lnTo>
                <a:lnTo>
                  <a:pt x="1362" y="4597"/>
                </a:lnTo>
                <a:lnTo>
                  <a:pt x="0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54" name="SMARTInkShape-Group92"/>
          <p:cNvGrpSpPr/>
          <p:nvPr/>
        </p:nvGrpSpPr>
        <p:grpSpPr>
          <a:xfrm>
            <a:off x="555196" y="6074229"/>
            <a:ext cx="2024637" cy="483324"/>
            <a:chOff x="555196" y="6074229"/>
            <a:chExt cx="2024637" cy="483324"/>
          </a:xfrm>
        </p:grpSpPr>
        <p:sp>
          <p:nvSpPr>
            <p:cNvPr id="2836" name="SMARTInkShape-806"/>
            <p:cNvSpPr/>
            <p:nvPr/>
          </p:nvSpPr>
          <p:spPr>
            <a:xfrm>
              <a:off x="1391281" y="6199339"/>
              <a:ext cx="110670" cy="123085"/>
            </a:xfrm>
            <a:custGeom>
              <a:avLst/>
              <a:gdLst/>
              <a:ahLst/>
              <a:cxnLst/>
              <a:rect l="0" t="0" r="0" b="0"/>
              <a:pathLst>
                <a:path w="110670" h="123085">
                  <a:moveTo>
                    <a:pt x="26039" y="96958"/>
                  </a:moveTo>
                  <a:lnTo>
                    <a:pt x="20415" y="96958"/>
                  </a:lnTo>
                  <a:lnTo>
                    <a:pt x="20113" y="96232"/>
                  </a:lnTo>
                  <a:lnTo>
                    <a:pt x="19531" y="90695"/>
                  </a:lnTo>
                  <a:lnTo>
                    <a:pt x="13886" y="84827"/>
                  </a:lnTo>
                  <a:lnTo>
                    <a:pt x="13246" y="80704"/>
                  </a:lnTo>
                  <a:lnTo>
                    <a:pt x="13056" y="74886"/>
                  </a:lnTo>
                  <a:lnTo>
                    <a:pt x="12303" y="73534"/>
                  </a:lnTo>
                  <a:lnTo>
                    <a:pt x="11076" y="72634"/>
                  </a:lnTo>
                  <a:lnTo>
                    <a:pt x="9533" y="72033"/>
                  </a:lnTo>
                  <a:lnTo>
                    <a:pt x="8503" y="70907"/>
                  </a:lnTo>
                  <a:lnTo>
                    <a:pt x="4916" y="63886"/>
                  </a:lnTo>
                  <a:lnTo>
                    <a:pt x="2137" y="59763"/>
                  </a:lnTo>
                  <a:lnTo>
                    <a:pt x="572" y="53360"/>
                  </a:lnTo>
                  <a:lnTo>
                    <a:pt x="0" y="42522"/>
                  </a:lnTo>
                  <a:lnTo>
                    <a:pt x="1887" y="38172"/>
                  </a:lnTo>
                  <a:lnTo>
                    <a:pt x="4419" y="33820"/>
                  </a:lnTo>
                  <a:lnTo>
                    <a:pt x="6570" y="27289"/>
                  </a:lnTo>
                  <a:lnTo>
                    <a:pt x="21981" y="9603"/>
                  </a:lnTo>
                  <a:lnTo>
                    <a:pt x="26171" y="7334"/>
                  </a:lnTo>
                  <a:lnTo>
                    <a:pt x="30452" y="5599"/>
                  </a:lnTo>
                  <a:lnTo>
                    <a:pt x="36942" y="1269"/>
                  </a:lnTo>
                  <a:lnTo>
                    <a:pt x="41287" y="0"/>
                  </a:lnTo>
                  <a:lnTo>
                    <a:pt x="43461" y="388"/>
                  </a:lnTo>
                  <a:lnTo>
                    <a:pt x="52166" y="4290"/>
                  </a:lnTo>
                  <a:lnTo>
                    <a:pt x="60632" y="7090"/>
                  </a:lnTo>
                  <a:lnTo>
                    <a:pt x="70397" y="12515"/>
                  </a:lnTo>
                  <a:lnTo>
                    <a:pt x="86919" y="27317"/>
                  </a:lnTo>
                  <a:lnTo>
                    <a:pt x="100055" y="45979"/>
                  </a:lnTo>
                  <a:lnTo>
                    <a:pt x="102478" y="52771"/>
                  </a:lnTo>
                  <a:lnTo>
                    <a:pt x="106181" y="72329"/>
                  </a:lnTo>
                  <a:lnTo>
                    <a:pt x="110006" y="85078"/>
                  </a:lnTo>
                  <a:lnTo>
                    <a:pt x="110669" y="92310"/>
                  </a:lnTo>
                  <a:lnTo>
                    <a:pt x="108888" y="96827"/>
                  </a:lnTo>
                  <a:lnTo>
                    <a:pt x="105300" y="102174"/>
                  </a:lnTo>
                  <a:lnTo>
                    <a:pt x="104532" y="110421"/>
                  </a:lnTo>
                  <a:lnTo>
                    <a:pt x="104416" y="1230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7" name="SMARTInkShape-807"/>
            <p:cNvSpPr/>
            <p:nvPr/>
          </p:nvSpPr>
          <p:spPr>
            <a:xfrm>
              <a:off x="1332412" y="6198326"/>
              <a:ext cx="39189" cy="117567"/>
            </a:xfrm>
            <a:custGeom>
              <a:avLst/>
              <a:gdLst/>
              <a:ahLst/>
              <a:cxnLst/>
              <a:rect l="0" t="0" r="0" b="0"/>
              <a:pathLst>
                <a:path w="39189" h="117567">
                  <a:moveTo>
                    <a:pt x="6531" y="0"/>
                  </a:moveTo>
                  <a:lnTo>
                    <a:pt x="79" y="0"/>
                  </a:lnTo>
                  <a:lnTo>
                    <a:pt x="0" y="21804"/>
                  </a:lnTo>
                  <a:lnTo>
                    <a:pt x="1935" y="26140"/>
                  </a:lnTo>
                  <a:lnTo>
                    <a:pt x="9090" y="38304"/>
                  </a:lnTo>
                  <a:lnTo>
                    <a:pt x="18044" y="66841"/>
                  </a:lnTo>
                  <a:lnTo>
                    <a:pt x="29809" y="86972"/>
                  </a:lnTo>
                  <a:lnTo>
                    <a:pt x="32094" y="97518"/>
                  </a:lnTo>
                  <a:lnTo>
                    <a:pt x="32647" y="110005"/>
                  </a:lnTo>
                  <a:lnTo>
                    <a:pt x="39188" y="1175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8" name="SMARTInkShape-808"/>
            <p:cNvSpPr/>
            <p:nvPr/>
          </p:nvSpPr>
          <p:spPr>
            <a:xfrm>
              <a:off x="829491" y="6159248"/>
              <a:ext cx="123157" cy="267652"/>
            </a:xfrm>
            <a:custGeom>
              <a:avLst/>
              <a:gdLst/>
              <a:ahLst/>
              <a:cxnLst/>
              <a:rect l="0" t="0" r="0" b="0"/>
              <a:pathLst>
                <a:path w="123157" h="267652">
                  <a:moveTo>
                    <a:pt x="39189" y="12952"/>
                  </a:moveTo>
                  <a:lnTo>
                    <a:pt x="6951" y="12952"/>
                  </a:lnTo>
                  <a:lnTo>
                    <a:pt x="945" y="18575"/>
                  </a:lnTo>
                  <a:lnTo>
                    <a:pt x="1356" y="19604"/>
                  </a:lnTo>
                  <a:lnTo>
                    <a:pt x="4676" y="24519"/>
                  </a:lnTo>
                  <a:lnTo>
                    <a:pt x="12083" y="50372"/>
                  </a:lnTo>
                  <a:lnTo>
                    <a:pt x="14869" y="71789"/>
                  </a:lnTo>
                  <a:lnTo>
                    <a:pt x="24187" y="98727"/>
                  </a:lnTo>
                  <a:lnTo>
                    <a:pt x="34866" y="130632"/>
                  </a:lnTo>
                  <a:lnTo>
                    <a:pt x="45725" y="163189"/>
                  </a:lnTo>
                  <a:lnTo>
                    <a:pt x="56848" y="195260"/>
                  </a:lnTo>
                  <a:lnTo>
                    <a:pt x="59254" y="216802"/>
                  </a:lnTo>
                  <a:lnTo>
                    <a:pt x="63903" y="229836"/>
                  </a:lnTo>
                  <a:lnTo>
                    <a:pt x="65307" y="259830"/>
                  </a:lnTo>
                  <a:lnTo>
                    <a:pt x="58807" y="267651"/>
                  </a:lnTo>
                  <a:lnTo>
                    <a:pt x="55323" y="264202"/>
                  </a:lnTo>
                  <a:lnTo>
                    <a:pt x="53617" y="258634"/>
                  </a:lnTo>
                  <a:lnTo>
                    <a:pt x="52133" y="252046"/>
                  </a:lnTo>
                  <a:lnTo>
                    <a:pt x="41890" y="232140"/>
                  </a:lnTo>
                  <a:lnTo>
                    <a:pt x="32242" y="202322"/>
                  </a:lnTo>
                  <a:lnTo>
                    <a:pt x="28844" y="193637"/>
                  </a:lnTo>
                  <a:lnTo>
                    <a:pt x="21876" y="163039"/>
                  </a:lnTo>
                  <a:lnTo>
                    <a:pt x="17793" y="130637"/>
                  </a:lnTo>
                  <a:lnTo>
                    <a:pt x="14465" y="117490"/>
                  </a:lnTo>
                  <a:lnTo>
                    <a:pt x="13340" y="100044"/>
                  </a:lnTo>
                  <a:lnTo>
                    <a:pt x="19731" y="70283"/>
                  </a:lnTo>
                  <a:lnTo>
                    <a:pt x="24648" y="57311"/>
                  </a:lnTo>
                  <a:lnTo>
                    <a:pt x="27623" y="45205"/>
                  </a:lnTo>
                  <a:lnTo>
                    <a:pt x="33101" y="34362"/>
                  </a:lnTo>
                  <a:lnTo>
                    <a:pt x="36483" y="28999"/>
                  </a:lnTo>
                  <a:lnTo>
                    <a:pt x="37986" y="24196"/>
                  </a:lnTo>
                  <a:lnTo>
                    <a:pt x="39113" y="22625"/>
                  </a:lnTo>
                  <a:lnTo>
                    <a:pt x="40590" y="21578"/>
                  </a:lnTo>
                  <a:lnTo>
                    <a:pt x="44166" y="19688"/>
                  </a:lnTo>
                  <a:lnTo>
                    <a:pt x="63154" y="2740"/>
                  </a:lnTo>
                  <a:lnTo>
                    <a:pt x="69674" y="734"/>
                  </a:lnTo>
                  <a:lnTo>
                    <a:pt x="80555" y="0"/>
                  </a:lnTo>
                  <a:lnTo>
                    <a:pt x="82007" y="689"/>
                  </a:lnTo>
                  <a:lnTo>
                    <a:pt x="82974" y="1874"/>
                  </a:lnTo>
                  <a:lnTo>
                    <a:pt x="83619" y="3389"/>
                  </a:lnTo>
                  <a:lnTo>
                    <a:pt x="84775" y="4399"/>
                  </a:lnTo>
                  <a:lnTo>
                    <a:pt x="91844" y="7957"/>
                  </a:lnTo>
                  <a:lnTo>
                    <a:pt x="113219" y="28218"/>
                  </a:lnTo>
                  <a:lnTo>
                    <a:pt x="115634" y="34493"/>
                  </a:lnTo>
                  <a:lnTo>
                    <a:pt x="118037" y="49359"/>
                  </a:lnTo>
                  <a:lnTo>
                    <a:pt x="122686" y="58553"/>
                  </a:lnTo>
                  <a:lnTo>
                    <a:pt x="123156" y="60769"/>
                  </a:lnTo>
                  <a:lnTo>
                    <a:pt x="122744" y="62973"/>
                  </a:lnTo>
                  <a:lnTo>
                    <a:pt x="119423" y="70268"/>
                  </a:lnTo>
                  <a:lnTo>
                    <a:pt x="117639" y="93237"/>
                  </a:lnTo>
                  <a:lnTo>
                    <a:pt x="116889" y="94778"/>
                  </a:lnTo>
                  <a:lnTo>
                    <a:pt x="115663" y="95805"/>
                  </a:lnTo>
                  <a:lnTo>
                    <a:pt x="112366" y="97672"/>
                  </a:lnTo>
                  <a:lnTo>
                    <a:pt x="105682" y="103364"/>
                  </a:lnTo>
                  <a:lnTo>
                    <a:pt x="101385" y="104087"/>
                  </a:lnTo>
                  <a:lnTo>
                    <a:pt x="86175" y="104384"/>
                  </a:lnTo>
                  <a:lnTo>
                    <a:pt x="79219" y="99901"/>
                  </a:lnTo>
                  <a:lnTo>
                    <a:pt x="69354" y="97739"/>
                  </a:lnTo>
                  <a:lnTo>
                    <a:pt x="44524" y="82530"/>
                  </a:lnTo>
                  <a:lnTo>
                    <a:pt x="28361" y="68101"/>
                  </a:lnTo>
                  <a:lnTo>
                    <a:pt x="19606" y="63840"/>
                  </a:lnTo>
                  <a:lnTo>
                    <a:pt x="15245" y="60969"/>
                  </a:lnTo>
                  <a:lnTo>
                    <a:pt x="8711" y="59352"/>
                  </a:lnTo>
                  <a:lnTo>
                    <a:pt x="0" y="586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9" name="SMARTInkShape-809"/>
            <p:cNvSpPr/>
            <p:nvPr/>
          </p:nvSpPr>
          <p:spPr>
            <a:xfrm>
              <a:off x="987154" y="6080759"/>
              <a:ext cx="12156" cy="209007"/>
            </a:xfrm>
            <a:custGeom>
              <a:avLst/>
              <a:gdLst/>
              <a:ahLst/>
              <a:cxnLst/>
              <a:rect l="0" t="0" r="0" b="0"/>
              <a:pathLst>
                <a:path w="12156" h="209007">
                  <a:moveTo>
                    <a:pt x="12155" y="6533"/>
                  </a:moveTo>
                  <a:lnTo>
                    <a:pt x="5623" y="0"/>
                  </a:lnTo>
                  <a:lnTo>
                    <a:pt x="5623" y="9091"/>
                  </a:lnTo>
                  <a:lnTo>
                    <a:pt x="7558" y="13233"/>
                  </a:lnTo>
                  <a:lnTo>
                    <a:pt x="9091" y="15354"/>
                  </a:lnTo>
                  <a:lnTo>
                    <a:pt x="11247" y="25273"/>
                  </a:lnTo>
                  <a:lnTo>
                    <a:pt x="12131" y="56910"/>
                  </a:lnTo>
                  <a:lnTo>
                    <a:pt x="12152" y="86226"/>
                  </a:lnTo>
                  <a:lnTo>
                    <a:pt x="12154" y="115123"/>
                  </a:lnTo>
                  <a:lnTo>
                    <a:pt x="6228" y="145854"/>
                  </a:lnTo>
                  <a:lnTo>
                    <a:pt x="5647" y="177236"/>
                  </a:lnTo>
                  <a:lnTo>
                    <a:pt x="5625" y="191476"/>
                  </a:lnTo>
                  <a:lnTo>
                    <a:pt x="3689" y="195894"/>
                  </a:lnTo>
                  <a:lnTo>
                    <a:pt x="0" y="201175"/>
                  </a:lnTo>
                  <a:lnTo>
                    <a:pt x="423" y="202335"/>
                  </a:lnTo>
                  <a:lnTo>
                    <a:pt x="5623" y="2090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0" name="SMARTInkShape-810"/>
            <p:cNvSpPr/>
            <p:nvPr/>
          </p:nvSpPr>
          <p:spPr>
            <a:xfrm>
              <a:off x="555196" y="6074229"/>
              <a:ext cx="150195" cy="215529"/>
            </a:xfrm>
            <a:custGeom>
              <a:avLst/>
              <a:gdLst/>
              <a:ahLst/>
              <a:cxnLst/>
              <a:rect l="0" t="0" r="0" b="0"/>
              <a:pathLst>
                <a:path w="150195" h="215529">
                  <a:moveTo>
                    <a:pt x="26101" y="19594"/>
                  </a:moveTo>
                  <a:lnTo>
                    <a:pt x="19570" y="19594"/>
                  </a:lnTo>
                  <a:lnTo>
                    <a:pt x="19570" y="23061"/>
                  </a:lnTo>
                  <a:lnTo>
                    <a:pt x="21505" y="26699"/>
                  </a:lnTo>
                  <a:lnTo>
                    <a:pt x="25193" y="31480"/>
                  </a:lnTo>
                  <a:lnTo>
                    <a:pt x="25922" y="37639"/>
                  </a:lnTo>
                  <a:lnTo>
                    <a:pt x="26094" y="57920"/>
                  </a:lnTo>
                  <a:lnTo>
                    <a:pt x="24163" y="63963"/>
                  </a:lnTo>
                  <a:lnTo>
                    <a:pt x="21611" y="69067"/>
                  </a:lnTo>
                  <a:lnTo>
                    <a:pt x="19838" y="80474"/>
                  </a:lnTo>
                  <a:lnTo>
                    <a:pt x="18897" y="94461"/>
                  </a:lnTo>
                  <a:lnTo>
                    <a:pt x="8730" y="126901"/>
                  </a:lnTo>
                  <a:lnTo>
                    <a:pt x="4702" y="156790"/>
                  </a:lnTo>
                  <a:lnTo>
                    <a:pt x="909" y="170711"/>
                  </a:lnTo>
                  <a:lnTo>
                    <a:pt x="0" y="197817"/>
                  </a:lnTo>
                  <a:lnTo>
                    <a:pt x="1921" y="202339"/>
                  </a:lnTo>
                  <a:lnTo>
                    <a:pt x="9706" y="212082"/>
                  </a:lnTo>
                  <a:lnTo>
                    <a:pt x="13492" y="214001"/>
                  </a:lnTo>
                  <a:lnTo>
                    <a:pt x="22681" y="215447"/>
                  </a:lnTo>
                  <a:lnTo>
                    <a:pt x="40515" y="215528"/>
                  </a:lnTo>
                  <a:lnTo>
                    <a:pt x="45328" y="213598"/>
                  </a:lnTo>
                  <a:lnTo>
                    <a:pt x="47628" y="212067"/>
                  </a:lnTo>
                  <a:lnTo>
                    <a:pt x="57799" y="209913"/>
                  </a:lnTo>
                  <a:lnTo>
                    <a:pt x="69024" y="208458"/>
                  </a:lnTo>
                  <a:lnTo>
                    <a:pt x="95148" y="191517"/>
                  </a:lnTo>
                  <a:lnTo>
                    <a:pt x="121274" y="172718"/>
                  </a:lnTo>
                  <a:lnTo>
                    <a:pt x="125973" y="171106"/>
                  </a:lnTo>
                  <a:lnTo>
                    <a:pt x="130481" y="166519"/>
                  </a:lnTo>
                  <a:lnTo>
                    <a:pt x="134178" y="160368"/>
                  </a:lnTo>
                  <a:lnTo>
                    <a:pt x="138486" y="150507"/>
                  </a:lnTo>
                  <a:lnTo>
                    <a:pt x="141364" y="145994"/>
                  </a:lnTo>
                  <a:lnTo>
                    <a:pt x="142985" y="139374"/>
                  </a:lnTo>
                  <a:lnTo>
                    <a:pt x="143364" y="134999"/>
                  </a:lnTo>
                  <a:lnTo>
                    <a:pt x="145467" y="130636"/>
                  </a:lnTo>
                  <a:lnTo>
                    <a:pt x="148096" y="126277"/>
                  </a:lnTo>
                  <a:lnTo>
                    <a:pt x="149575" y="119018"/>
                  </a:lnTo>
                  <a:lnTo>
                    <a:pt x="150194" y="86412"/>
                  </a:lnTo>
                  <a:lnTo>
                    <a:pt x="149471" y="76081"/>
                  </a:lnTo>
                  <a:lnTo>
                    <a:pt x="145028" y="63785"/>
                  </a:lnTo>
                  <a:lnTo>
                    <a:pt x="142135" y="51798"/>
                  </a:lnTo>
                  <a:lnTo>
                    <a:pt x="135639" y="33190"/>
                  </a:lnTo>
                  <a:lnTo>
                    <a:pt x="133961" y="30835"/>
                  </a:lnTo>
                  <a:lnTo>
                    <a:pt x="130541" y="18078"/>
                  </a:lnTo>
                  <a:lnTo>
                    <a:pt x="129111" y="16406"/>
                  </a:lnTo>
                  <a:lnTo>
                    <a:pt x="127431" y="15292"/>
                  </a:lnTo>
                  <a:lnTo>
                    <a:pt x="126312" y="13823"/>
                  </a:lnTo>
                  <a:lnTo>
                    <a:pt x="125068" y="10255"/>
                  </a:lnTo>
                  <a:lnTo>
                    <a:pt x="124010" y="9014"/>
                  </a:lnTo>
                  <a:lnTo>
                    <a:pt x="120900" y="7634"/>
                  </a:lnTo>
                  <a:lnTo>
                    <a:pt x="119780" y="6541"/>
                  </a:lnTo>
                  <a:lnTo>
                    <a:pt x="117836" y="1004"/>
                  </a:lnTo>
                  <a:lnTo>
                    <a:pt x="115737" y="446"/>
                  </a:lnTo>
                  <a:lnTo>
                    <a:pt x="11101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1" name="SMARTInkShape-811"/>
            <p:cNvSpPr/>
            <p:nvPr/>
          </p:nvSpPr>
          <p:spPr>
            <a:xfrm>
              <a:off x="719372" y="6146101"/>
              <a:ext cx="103589" cy="137044"/>
            </a:xfrm>
            <a:custGeom>
              <a:avLst/>
              <a:gdLst/>
              <a:ahLst/>
              <a:cxnLst/>
              <a:rect l="0" t="0" r="0" b="0"/>
              <a:pathLst>
                <a:path w="103589" h="137044">
                  <a:moveTo>
                    <a:pt x="31742" y="130602"/>
                  </a:moveTo>
                  <a:lnTo>
                    <a:pt x="18682" y="130602"/>
                  </a:lnTo>
                  <a:lnTo>
                    <a:pt x="18680" y="124978"/>
                  </a:lnTo>
                  <a:lnTo>
                    <a:pt x="14191" y="119035"/>
                  </a:lnTo>
                  <a:lnTo>
                    <a:pt x="12753" y="112983"/>
                  </a:lnTo>
                  <a:lnTo>
                    <a:pt x="12417" y="108740"/>
                  </a:lnTo>
                  <a:lnTo>
                    <a:pt x="10332" y="104436"/>
                  </a:lnTo>
                  <a:lnTo>
                    <a:pt x="7712" y="100104"/>
                  </a:lnTo>
                  <a:lnTo>
                    <a:pt x="6031" y="91410"/>
                  </a:lnTo>
                  <a:lnTo>
                    <a:pt x="4945" y="79802"/>
                  </a:lnTo>
                  <a:lnTo>
                    <a:pt x="0" y="64018"/>
                  </a:lnTo>
                  <a:lnTo>
                    <a:pt x="6179" y="35002"/>
                  </a:lnTo>
                  <a:lnTo>
                    <a:pt x="10057" y="27608"/>
                  </a:lnTo>
                  <a:lnTo>
                    <a:pt x="12254" y="17273"/>
                  </a:lnTo>
                  <a:lnTo>
                    <a:pt x="15340" y="11775"/>
                  </a:lnTo>
                  <a:lnTo>
                    <a:pt x="19130" y="8847"/>
                  </a:lnTo>
                  <a:lnTo>
                    <a:pt x="23234" y="6820"/>
                  </a:lnTo>
                  <a:lnTo>
                    <a:pt x="29624" y="2324"/>
                  </a:lnTo>
                  <a:lnTo>
                    <a:pt x="36114" y="670"/>
                  </a:lnTo>
                  <a:lnTo>
                    <a:pt x="53514" y="0"/>
                  </a:lnTo>
                  <a:lnTo>
                    <a:pt x="57868" y="1920"/>
                  </a:lnTo>
                  <a:lnTo>
                    <a:pt x="67485" y="9703"/>
                  </a:lnTo>
                  <a:lnTo>
                    <a:pt x="87638" y="41312"/>
                  </a:lnTo>
                  <a:lnTo>
                    <a:pt x="89670" y="50120"/>
                  </a:lnTo>
                  <a:lnTo>
                    <a:pt x="90997" y="60874"/>
                  </a:lnTo>
                  <a:lnTo>
                    <a:pt x="102401" y="86064"/>
                  </a:lnTo>
                  <a:lnTo>
                    <a:pt x="103236" y="96763"/>
                  </a:lnTo>
                  <a:lnTo>
                    <a:pt x="101497" y="102983"/>
                  </a:lnTo>
                  <a:lnTo>
                    <a:pt x="99030" y="108167"/>
                  </a:lnTo>
                  <a:lnTo>
                    <a:pt x="96915" y="115165"/>
                  </a:lnTo>
                  <a:lnTo>
                    <a:pt x="92741" y="121835"/>
                  </a:lnTo>
                  <a:lnTo>
                    <a:pt x="90817" y="129304"/>
                  </a:lnTo>
                  <a:lnTo>
                    <a:pt x="90533" y="136830"/>
                  </a:lnTo>
                  <a:lnTo>
                    <a:pt x="93995" y="137043"/>
                  </a:lnTo>
                  <a:lnTo>
                    <a:pt x="95015" y="136348"/>
                  </a:lnTo>
                  <a:lnTo>
                    <a:pt x="103588" y="1306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2" name="SMARTInkShape-812"/>
            <p:cNvSpPr/>
            <p:nvPr/>
          </p:nvSpPr>
          <p:spPr>
            <a:xfrm>
              <a:off x="1156225" y="6178731"/>
              <a:ext cx="150062" cy="364713"/>
            </a:xfrm>
            <a:custGeom>
              <a:avLst/>
              <a:gdLst/>
              <a:ahLst/>
              <a:cxnLst/>
              <a:rect l="0" t="0" r="0" b="0"/>
              <a:pathLst>
                <a:path w="150062" h="364713">
                  <a:moveTo>
                    <a:pt x="130466" y="26126"/>
                  </a:moveTo>
                  <a:lnTo>
                    <a:pt x="130466" y="20502"/>
                  </a:lnTo>
                  <a:lnTo>
                    <a:pt x="124843" y="14050"/>
                  </a:lnTo>
                  <a:lnTo>
                    <a:pt x="124204" y="9889"/>
                  </a:lnTo>
                  <a:lnTo>
                    <a:pt x="123389" y="8769"/>
                  </a:lnTo>
                  <a:lnTo>
                    <a:pt x="122119" y="8023"/>
                  </a:lnTo>
                  <a:lnTo>
                    <a:pt x="120547" y="7526"/>
                  </a:lnTo>
                  <a:lnTo>
                    <a:pt x="119499" y="6469"/>
                  </a:lnTo>
                  <a:lnTo>
                    <a:pt x="118335" y="3359"/>
                  </a:lnTo>
                  <a:lnTo>
                    <a:pt x="117299" y="2239"/>
                  </a:lnTo>
                  <a:lnTo>
                    <a:pt x="114213" y="995"/>
                  </a:lnTo>
                  <a:lnTo>
                    <a:pt x="81816" y="1"/>
                  </a:lnTo>
                  <a:lnTo>
                    <a:pt x="70218" y="0"/>
                  </a:lnTo>
                  <a:lnTo>
                    <a:pt x="65468" y="1936"/>
                  </a:lnTo>
                  <a:lnTo>
                    <a:pt x="63186" y="3468"/>
                  </a:lnTo>
                  <a:lnTo>
                    <a:pt x="50545" y="6653"/>
                  </a:lnTo>
                  <a:lnTo>
                    <a:pt x="48883" y="8064"/>
                  </a:lnTo>
                  <a:lnTo>
                    <a:pt x="30262" y="37420"/>
                  </a:lnTo>
                  <a:lnTo>
                    <a:pt x="20452" y="66480"/>
                  </a:lnTo>
                  <a:lnTo>
                    <a:pt x="19522" y="83933"/>
                  </a:lnTo>
                  <a:lnTo>
                    <a:pt x="21407" y="90039"/>
                  </a:lnTo>
                  <a:lnTo>
                    <a:pt x="23939" y="95172"/>
                  </a:lnTo>
                  <a:lnTo>
                    <a:pt x="26089" y="102142"/>
                  </a:lnTo>
                  <a:lnTo>
                    <a:pt x="34975" y="113188"/>
                  </a:lnTo>
                  <a:lnTo>
                    <a:pt x="39161" y="115620"/>
                  </a:lnTo>
                  <a:lnTo>
                    <a:pt x="43441" y="117427"/>
                  </a:lnTo>
                  <a:lnTo>
                    <a:pt x="49930" y="121798"/>
                  </a:lnTo>
                  <a:lnTo>
                    <a:pt x="57174" y="123416"/>
                  </a:lnTo>
                  <a:lnTo>
                    <a:pt x="69486" y="124008"/>
                  </a:lnTo>
                  <a:lnTo>
                    <a:pt x="72642" y="122122"/>
                  </a:lnTo>
                  <a:lnTo>
                    <a:pt x="82695" y="113677"/>
                  </a:lnTo>
                  <a:lnTo>
                    <a:pt x="86980" y="112209"/>
                  </a:lnTo>
                  <a:lnTo>
                    <a:pt x="88412" y="110366"/>
                  </a:lnTo>
                  <a:lnTo>
                    <a:pt x="92647" y="98915"/>
                  </a:lnTo>
                  <a:lnTo>
                    <a:pt x="94368" y="96423"/>
                  </a:lnTo>
                  <a:lnTo>
                    <a:pt x="102845" y="70339"/>
                  </a:lnTo>
                  <a:lnTo>
                    <a:pt x="104253" y="46901"/>
                  </a:lnTo>
                  <a:lnTo>
                    <a:pt x="102366" y="40681"/>
                  </a:lnTo>
                  <a:lnTo>
                    <a:pt x="99834" y="34772"/>
                  </a:lnTo>
                  <a:lnTo>
                    <a:pt x="98076" y="18413"/>
                  </a:lnTo>
                  <a:lnTo>
                    <a:pt x="97261" y="16629"/>
                  </a:lnTo>
                  <a:lnTo>
                    <a:pt x="95992" y="15441"/>
                  </a:lnTo>
                  <a:lnTo>
                    <a:pt x="94421" y="14648"/>
                  </a:lnTo>
                  <a:lnTo>
                    <a:pt x="93373" y="13395"/>
                  </a:lnTo>
                  <a:lnTo>
                    <a:pt x="91302" y="6623"/>
                  </a:lnTo>
                  <a:lnTo>
                    <a:pt x="91280" y="916"/>
                  </a:lnTo>
                  <a:lnTo>
                    <a:pt x="91278" y="9927"/>
                  </a:lnTo>
                  <a:lnTo>
                    <a:pt x="102118" y="41342"/>
                  </a:lnTo>
                  <a:lnTo>
                    <a:pt x="109878" y="69965"/>
                  </a:lnTo>
                  <a:lnTo>
                    <a:pt x="116409" y="99288"/>
                  </a:lnTo>
                  <a:lnTo>
                    <a:pt x="126407" y="131652"/>
                  </a:lnTo>
                  <a:lnTo>
                    <a:pt x="133577" y="164283"/>
                  </a:lnTo>
                  <a:lnTo>
                    <a:pt x="136547" y="194140"/>
                  </a:lnTo>
                  <a:lnTo>
                    <a:pt x="136938" y="221966"/>
                  </a:lnTo>
                  <a:lnTo>
                    <a:pt x="136267" y="250897"/>
                  </a:lnTo>
                  <a:lnTo>
                    <a:pt x="127906" y="281208"/>
                  </a:lnTo>
                  <a:lnTo>
                    <a:pt x="115193" y="310980"/>
                  </a:lnTo>
                  <a:lnTo>
                    <a:pt x="105786" y="327954"/>
                  </a:lnTo>
                  <a:lnTo>
                    <a:pt x="92638" y="340982"/>
                  </a:lnTo>
                  <a:lnTo>
                    <a:pt x="82838" y="353851"/>
                  </a:lnTo>
                  <a:lnTo>
                    <a:pt x="78334" y="356838"/>
                  </a:lnTo>
                  <a:lnTo>
                    <a:pt x="73914" y="358892"/>
                  </a:lnTo>
                  <a:lnTo>
                    <a:pt x="67345" y="363403"/>
                  </a:lnTo>
                  <a:lnTo>
                    <a:pt x="62982" y="364712"/>
                  </a:lnTo>
                  <a:lnTo>
                    <a:pt x="60803" y="364336"/>
                  </a:lnTo>
                  <a:lnTo>
                    <a:pt x="52090" y="360452"/>
                  </a:lnTo>
                  <a:lnTo>
                    <a:pt x="33382" y="355833"/>
                  </a:lnTo>
                  <a:lnTo>
                    <a:pt x="30909" y="353336"/>
                  </a:lnTo>
                  <a:lnTo>
                    <a:pt x="25978" y="343614"/>
                  </a:lnTo>
                  <a:lnTo>
                    <a:pt x="17420" y="335089"/>
                  </a:lnTo>
                  <a:lnTo>
                    <a:pt x="3986" y="302530"/>
                  </a:lnTo>
                  <a:lnTo>
                    <a:pt x="1067" y="289533"/>
                  </a:lnTo>
                  <a:lnTo>
                    <a:pt x="0" y="260681"/>
                  </a:lnTo>
                  <a:lnTo>
                    <a:pt x="585" y="228524"/>
                  </a:lnTo>
                  <a:lnTo>
                    <a:pt x="8931" y="199400"/>
                  </a:lnTo>
                  <a:lnTo>
                    <a:pt x="30461" y="167715"/>
                  </a:lnTo>
                  <a:lnTo>
                    <a:pt x="41891" y="155326"/>
                  </a:lnTo>
                  <a:lnTo>
                    <a:pt x="72597" y="129473"/>
                  </a:lnTo>
                  <a:lnTo>
                    <a:pt x="86515" y="117701"/>
                  </a:lnTo>
                  <a:lnTo>
                    <a:pt x="102262" y="107424"/>
                  </a:lnTo>
                  <a:lnTo>
                    <a:pt x="115918" y="103146"/>
                  </a:lnTo>
                  <a:lnTo>
                    <a:pt x="121098" y="100271"/>
                  </a:lnTo>
                  <a:lnTo>
                    <a:pt x="150061" y="914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3" name="SMARTInkShape-813"/>
            <p:cNvSpPr/>
            <p:nvPr/>
          </p:nvSpPr>
          <p:spPr>
            <a:xfrm>
              <a:off x="1051642" y="6165669"/>
              <a:ext cx="110945" cy="130521"/>
            </a:xfrm>
            <a:custGeom>
              <a:avLst/>
              <a:gdLst/>
              <a:ahLst/>
              <a:cxnLst/>
              <a:rect l="0" t="0" r="0" b="0"/>
              <a:pathLst>
                <a:path w="110945" h="130521">
                  <a:moveTo>
                    <a:pt x="12981" y="0"/>
                  </a:moveTo>
                  <a:lnTo>
                    <a:pt x="12981" y="9090"/>
                  </a:lnTo>
                  <a:lnTo>
                    <a:pt x="11046" y="13232"/>
                  </a:lnTo>
                  <a:lnTo>
                    <a:pt x="9513" y="15353"/>
                  </a:lnTo>
                  <a:lnTo>
                    <a:pt x="7357" y="25272"/>
                  </a:lnTo>
                  <a:lnTo>
                    <a:pt x="5903" y="40901"/>
                  </a:lnTo>
                  <a:lnTo>
                    <a:pt x="1315" y="53665"/>
                  </a:lnTo>
                  <a:lnTo>
                    <a:pt x="0" y="77190"/>
                  </a:lnTo>
                  <a:lnTo>
                    <a:pt x="1890" y="83413"/>
                  </a:lnTo>
                  <a:lnTo>
                    <a:pt x="11219" y="97840"/>
                  </a:lnTo>
                  <a:lnTo>
                    <a:pt x="16100" y="110120"/>
                  </a:lnTo>
                  <a:lnTo>
                    <a:pt x="17963" y="112602"/>
                  </a:lnTo>
                  <a:lnTo>
                    <a:pt x="23327" y="116820"/>
                  </a:lnTo>
                  <a:lnTo>
                    <a:pt x="29153" y="126462"/>
                  </a:lnTo>
                  <a:lnTo>
                    <a:pt x="32989" y="128776"/>
                  </a:lnTo>
                  <a:lnTo>
                    <a:pt x="41365" y="130263"/>
                  </a:lnTo>
                  <a:lnTo>
                    <a:pt x="47839" y="130520"/>
                  </a:lnTo>
                  <a:lnTo>
                    <a:pt x="52180" y="128645"/>
                  </a:lnTo>
                  <a:lnTo>
                    <a:pt x="83963" y="98831"/>
                  </a:lnTo>
                  <a:lnTo>
                    <a:pt x="88071" y="90855"/>
                  </a:lnTo>
                  <a:lnTo>
                    <a:pt x="100257" y="60926"/>
                  </a:lnTo>
                  <a:lnTo>
                    <a:pt x="109428" y="32252"/>
                  </a:lnTo>
                  <a:lnTo>
                    <a:pt x="110944" y="1321"/>
                  </a:lnTo>
                  <a:lnTo>
                    <a:pt x="110221" y="880"/>
                  </a:lnTo>
                  <a:lnTo>
                    <a:pt x="104690" y="33"/>
                  </a:lnTo>
                  <a:lnTo>
                    <a:pt x="101033" y="9"/>
                  </a:lnTo>
                  <a:lnTo>
                    <a:pt x="97351" y="1939"/>
                  </a:lnTo>
                  <a:lnTo>
                    <a:pt x="95354" y="3470"/>
                  </a:lnTo>
                  <a:lnTo>
                    <a:pt x="91358" y="130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4" name="SMARTInkShape-814"/>
            <p:cNvSpPr/>
            <p:nvPr/>
          </p:nvSpPr>
          <p:spPr>
            <a:xfrm>
              <a:off x="1509545" y="6217920"/>
              <a:ext cx="142818" cy="287294"/>
            </a:xfrm>
            <a:custGeom>
              <a:avLst/>
              <a:gdLst/>
              <a:ahLst/>
              <a:cxnLst/>
              <a:rect l="0" t="0" r="0" b="0"/>
              <a:pathLst>
                <a:path w="142818" h="287294">
                  <a:moveTo>
                    <a:pt x="90655" y="26126"/>
                  </a:moveTo>
                  <a:lnTo>
                    <a:pt x="85032" y="20502"/>
                  </a:lnTo>
                  <a:lnTo>
                    <a:pt x="84393" y="16396"/>
                  </a:lnTo>
                  <a:lnTo>
                    <a:pt x="83577" y="15285"/>
                  </a:lnTo>
                  <a:lnTo>
                    <a:pt x="78989" y="13501"/>
                  </a:lnTo>
                  <a:lnTo>
                    <a:pt x="78523" y="13355"/>
                  </a:lnTo>
                  <a:lnTo>
                    <a:pt x="78006" y="11258"/>
                  </a:lnTo>
                  <a:lnTo>
                    <a:pt x="77674" y="7466"/>
                  </a:lnTo>
                  <a:lnTo>
                    <a:pt x="76921" y="7153"/>
                  </a:lnTo>
                  <a:lnTo>
                    <a:pt x="71976" y="6613"/>
                  </a:lnTo>
                  <a:lnTo>
                    <a:pt x="66027" y="2058"/>
                  </a:lnTo>
                  <a:lnTo>
                    <a:pt x="59198" y="271"/>
                  </a:lnTo>
                  <a:lnTo>
                    <a:pt x="49012" y="23"/>
                  </a:lnTo>
                  <a:lnTo>
                    <a:pt x="44812" y="1945"/>
                  </a:lnTo>
                  <a:lnTo>
                    <a:pt x="40526" y="4492"/>
                  </a:lnTo>
                  <a:lnTo>
                    <a:pt x="33155" y="6263"/>
                  </a:lnTo>
                  <a:lnTo>
                    <a:pt x="22894" y="15598"/>
                  </a:lnTo>
                  <a:lnTo>
                    <a:pt x="20625" y="19754"/>
                  </a:lnTo>
                  <a:lnTo>
                    <a:pt x="18890" y="24020"/>
                  </a:lnTo>
                  <a:lnTo>
                    <a:pt x="15701" y="28334"/>
                  </a:lnTo>
                  <a:lnTo>
                    <a:pt x="13799" y="34606"/>
                  </a:lnTo>
                  <a:lnTo>
                    <a:pt x="12228" y="41506"/>
                  </a:lnTo>
                  <a:lnTo>
                    <a:pt x="7989" y="50196"/>
                  </a:lnTo>
                  <a:lnTo>
                    <a:pt x="5834" y="77198"/>
                  </a:lnTo>
                  <a:lnTo>
                    <a:pt x="7721" y="83417"/>
                  </a:lnTo>
                  <a:lnTo>
                    <a:pt x="10252" y="88599"/>
                  </a:lnTo>
                  <a:lnTo>
                    <a:pt x="12404" y="95597"/>
                  </a:lnTo>
                  <a:lnTo>
                    <a:pt x="27608" y="113204"/>
                  </a:lnTo>
                  <a:lnTo>
                    <a:pt x="42745" y="122806"/>
                  </a:lnTo>
                  <a:lnTo>
                    <a:pt x="63026" y="124063"/>
                  </a:lnTo>
                  <a:lnTo>
                    <a:pt x="71436" y="118922"/>
                  </a:lnTo>
                  <a:lnTo>
                    <a:pt x="73488" y="118470"/>
                  </a:lnTo>
                  <a:lnTo>
                    <a:pt x="79844" y="114366"/>
                  </a:lnTo>
                  <a:lnTo>
                    <a:pt x="86323" y="108554"/>
                  </a:lnTo>
                  <a:lnTo>
                    <a:pt x="88730" y="104368"/>
                  </a:lnTo>
                  <a:lnTo>
                    <a:pt x="93742" y="92300"/>
                  </a:lnTo>
                  <a:lnTo>
                    <a:pt x="101902" y="78777"/>
                  </a:lnTo>
                  <a:lnTo>
                    <a:pt x="108136" y="49835"/>
                  </a:lnTo>
                  <a:lnTo>
                    <a:pt x="109310" y="41260"/>
                  </a:lnTo>
                  <a:lnTo>
                    <a:pt x="107896" y="34545"/>
                  </a:lnTo>
                  <a:lnTo>
                    <a:pt x="105575" y="28416"/>
                  </a:lnTo>
                  <a:lnTo>
                    <a:pt x="103542" y="18257"/>
                  </a:lnTo>
                  <a:lnTo>
                    <a:pt x="102150" y="16526"/>
                  </a:lnTo>
                  <a:lnTo>
                    <a:pt x="94699" y="10280"/>
                  </a:lnTo>
                  <a:lnTo>
                    <a:pt x="92452" y="6262"/>
                  </a:lnTo>
                  <a:lnTo>
                    <a:pt x="91010" y="1237"/>
                  </a:lnTo>
                  <a:lnTo>
                    <a:pt x="90166" y="825"/>
                  </a:lnTo>
                  <a:lnTo>
                    <a:pt x="84131" y="0"/>
                  </a:lnTo>
                  <a:lnTo>
                    <a:pt x="84124" y="21805"/>
                  </a:lnTo>
                  <a:lnTo>
                    <a:pt x="92187" y="52423"/>
                  </a:lnTo>
                  <a:lnTo>
                    <a:pt x="97640" y="63430"/>
                  </a:lnTo>
                  <a:lnTo>
                    <a:pt x="114621" y="93798"/>
                  </a:lnTo>
                  <a:lnTo>
                    <a:pt x="127668" y="124248"/>
                  </a:lnTo>
                  <a:lnTo>
                    <a:pt x="139460" y="155406"/>
                  </a:lnTo>
                  <a:lnTo>
                    <a:pt x="142453" y="176458"/>
                  </a:lnTo>
                  <a:lnTo>
                    <a:pt x="142817" y="190320"/>
                  </a:lnTo>
                  <a:lnTo>
                    <a:pt x="136775" y="220253"/>
                  </a:lnTo>
                  <a:lnTo>
                    <a:pt x="135827" y="226342"/>
                  </a:lnTo>
                  <a:lnTo>
                    <a:pt x="131213" y="237204"/>
                  </a:lnTo>
                  <a:lnTo>
                    <a:pt x="108063" y="263407"/>
                  </a:lnTo>
                  <a:lnTo>
                    <a:pt x="86180" y="277947"/>
                  </a:lnTo>
                  <a:lnTo>
                    <a:pt x="72542" y="282213"/>
                  </a:lnTo>
                  <a:lnTo>
                    <a:pt x="69871" y="283936"/>
                  </a:lnTo>
                  <a:lnTo>
                    <a:pt x="59177" y="286361"/>
                  </a:lnTo>
                  <a:lnTo>
                    <a:pt x="39585" y="287293"/>
                  </a:lnTo>
                  <a:lnTo>
                    <a:pt x="33365" y="285408"/>
                  </a:lnTo>
                  <a:lnTo>
                    <a:pt x="21183" y="276237"/>
                  </a:lnTo>
                  <a:lnTo>
                    <a:pt x="10127" y="265577"/>
                  </a:lnTo>
                  <a:lnTo>
                    <a:pt x="7693" y="261242"/>
                  </a:lnTo>
                  <a:lnTo>
                    <a:pt x="5886" y="256896"/>
                  </a:lnTo>
                  <a:lnTo>
                    <a:pt x="2663" y="252546"/>
                  </a:lnTo>
                  <a:lnTo>
                    <a:pt x="237" y="239081"/>
                  </a:lnTo>
                  <a:lnTo>
                    <a:pt x="0" y="212132"/>
                  </a:lnTo>
                  <a:lnTo>
                    <a:pt x="10361" y="181265"/>
                  </a:lnTo>
                  <a:lnTo>
                    <a:pt x="20796" y="163396"/>
                  </a:lnTo>
                  <a:lnTo>
                    <a:pt x="43306" y="133669"/>
                  </a:lnTo>
                  <a:lnTo>
                    <a:pt x="72054" y="109799"/>
                  </a:lnTo>
                  <a:lnTo>
                    <a:pt x="97186" y="979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5" name="SMARTInkShape-815"/>
            <p:cNvSpPr/>
            <p:nvPr/>
          </p:nvSpPr>
          <p:spPr>
            <a:xfrm>
              <a:off x="1294131" y="6152605"/>
              <a:ext cx="5624" cy="6533"/>
            </a:xfrm>
            <a:custGeom>
              <a:avLst/>
              <a:gdLst/>
              <a:ahLst/>
              <a:cxnLst/>
              <a:rect l="0" t="0" r="0" b="0"/>
              <a:pathLst>
                <a:path w="5624" h="6533">
                  <a:moveTo>
                    <a:pt x="5623" y="0"/>
                  </a:moveTo>
                  <a:lnTo>
                    <a:pt x="0" y="0"/>
                  </a:lnTo>
                  <a:lnTo>
                    <a:pt x="5623" y="65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6" name="SMARTInkShape-816"/>
            <p:cNvSpPr/>
            <p:nvPr/>
          </p:nvSpPr>
          <p:spPr>
            <a:xfrm>
              <a:off x="581297" y="6100354"/>
              <a:ext cx="19595" cy="13064"/>
            </a:xfrm>
            <a:custGeom>
              <a:avLst/>
              <a:gdLst/>
              <a:ahLst/>
              <a:cxnLst/>
              <a:rect l="0" t="0" r="0" b="0"/>
              <a:pathLst>
                <a:path w="19595" h="13064">
                  <a:moveTo>
                    <a:pt x="19594" y="13063"/>
                  </a:moveTo>
                  <a:lnTo>
                    <a:pt x="13070" y="13063"/>
                  </a:lnTo>
                  <a:lnTo>
                    <a:pt x="13065" y="9596"/>
                  </a:lnTo>
                  <a:lnTo>
                    <a:pt x="12339" y="8574"/>
                  </a:lnTo>
                  <a:lnTo>
                    <a:pt x="11129" y="7893"/>
                  </a:lnTo>
                  <a:lnTo>
                    <a:pt x="6534" y="6532"/>
                  </a:lnTo>
                  <a:lnTo>
                    <a:pt x="6532" y="3064"/>
                  </a:lnTo>
                  <a:lnTo>
                    <a:pt x="5806" y="2042"/>
                  </a:lnTo>
                  <a:lnTo>
                    <a:pt x="4597" y="136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7" name="SMARTInkShape-817"/>
            <p:cNvSpPr/>
            <p:nvPr/>
          </p:nvSpPr>
          <p:spPr>
            <a:xfrm>
              <a:off x="1815737" y="6106885"/>
              <a:ext cx="45721" cy="222070"/>
            </a:xfrm>
            <a:custGeom>
              <a:avLst/>
              <a:gdLst/>
              <a:ahLst/>
              <a:cxnLst/>
              <a:rect l="0" t="0" r="0" b="0"/>
              <a:pathLst>
                <a:path w="45721" h="222070">
                  <a:moveTo>
                    <a:pt x="0" y="0"/>
                  </a:moveTo>
                  <a:lnTo>
                    <a:pt x="0" y="3468"/>
                  </a:lnTo>
                  <a:lnTo>
                    <a:pt x="726" y="4490"/>
                  </a:lnTo>
                  <a:lnTo>
                    <a:pt x="1935" y="5170"/>
                  </a:lnTo>
                  <a:lnTo>
                    <a:pt x="3467" y="5624"/>
                  </a:lnTo>
                  <a:lnTo>
                    <a:pt x="4489" y="6653"/>
                  </a:lnTo>
                  <a:lnTo>
                    <a:pt x="5624" y="9731"/>
                  </a:lnTo>
                  <a:lnTo>
                    <a:pt x="7204" y="29935"/>
                  </a:lnTo>
                  <a:lnTo>
                    <a:pt x="11004" y="37577"/>
                  </a:lnTo>
                  <a:lnTo>
                    <a:pt x="19661" y="69606"/>
                  </a:lnTo>
                  <a:lnTo>
                    <a:pt x="23888" y="81907"/>
                  </a:lnTo>
                  <a:lnTo>
                    <a:pt x="26914" y="98292"/>
                  </a:lnTo>
                  <a:lnTo>
                    <a:pt x="36334" y="117199"/>
                  </a:lnTo>
                  <a:lnTo>
                    <a:pt x="42489" y="148025"/>
                  </a:lnTo>
                  <a:lnTo>
                    <a:pt x="45531" y="177800"/>
                  </a:lnTo>
                  <a:lnTo>
                    <a:pt x="45718" y="210242"/>
                  </a:lnTo>
                  <a:lnTo>
                    <a:pt x="45720" y="2220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8" name="SMARTInkShape-818"/>
            <p:cNvSpPr/>
            <p:nvPr/>
          </p:nvSpPr>
          <p:spPr>
            <a:xfrm>
              <a:off x="1724297" y="6211388"/>
              <a:ext cx="189413" cy="19595"/>
            </a:xfrm>
            <a:custGeom>
              <a:avLst/>
              <a:gdLst/>
              <a:ahLst/>
              <a:cxnLst/>
              <a:rect l="0" t="0" r="0" b="0"/>
              <a:pathLst>
                <a:path w="189413" h="19595">
                  <a:moveTo>
                    <a:pt x="0" y="19594"/>
                  </a:moveTo>
                  <a:lnTo>
                    <a:pt x="0" y="13332"/>
                  </a:lnTo>
                  <a:lnTo>
                    <a:pt x="31853" y="13063"/>
                  </a:lnTo>
                  <a:lnTo>
                    <a:pt x="61041" y="13063"/>
                  </a:lnTo>
                  <a:lnTo>
                    <a:pt x="83330" y="12338"/>
                  </a:lnTo>
                  <a:lnTo>
                    <a:pt x="114048" y="6935"/>
                  </a:lnTo>
                  <a:lnTo>
                    <a:pt x="123985" y="5985"/>
                  </a:lnTo>
                  <a:lnTo>
                    <a:pt x="142217" y="932"/>
                  </a:lnTo>
                  <a:lnTo>
                    <a:pt x="174122" y="8"/>
                  </a:lnTo>
                  <a:lnTo>
                    <a:pt x="18941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9" name="SMARTInkShape-819"/>
            <p:cNvSpPr/>
            <p:nvPr/>
          </p:nvSpPr>
          <p:spPr>
            <a:xfrm>
              <a:off x="1947353" y="6106885"/>
              <a:ext cx="155768" cy="228601"/>
            </a:xfrm>
            <a:custGeom>
              <a:avLst/>
              <a:gdLst/>
              <a:ahLst/>
              <a:cxnLst/>
              <a:rect l="0" t="0" r="0" b="0"/>
              <a:pathLst>
                <a:path w="155768" h="228601">
                  <a:moveTo>
                    <a:pt x="12075" y="0"/>
                  </a:moveTo>
                  <a:lnTo>
                    <a:pt x="2346" y="0"/>
                  </a:lnTo>
                  <a:lnTo>
                    <a:pt x="1235" y="726"/>
                  </a:lnTo>
                  <a:lnTo>
                    <a:pt x="494" y="1936"/>
                  </a:lnTo>
                  <a:lnTo>
                    <a:pt x="0" y="3468"/>
                  </a:lnTo>
                  <a:lnTo>
                    <a:pt x="397" y="4490"/>
                  </a:lnTo>
                  <a:lnTo>
                    <a:pt x="1387" y="5170"/>
                  </a:lnTo>
                  <a:lnTo>
                    <a:pt x="2772" y="5624"/>
                  </a:lnTo>
                  <a:lnTo>
                    <a:pt x="3696" y="6653"/>
                  </a:lnTo>
                  <a:lnTo>
                    <a:pt x="4723" y="9731"/>
                  </a:lnTo>
                  <a:lnTo>
                    <a:pt x="6108" y="17619"/>
                  </a:lnTo>
                  <a:lnTo>
                    <a:pt x="9985" y="24009"/>
                  </a:lnTo>
                  <a:lnTo>
                    <a:pt x="11456" y="31224"/>
                  </a:lnTo>
                  <a:lnTo>
                    <a:pt x="12618" y="41506"/>
                  </a:lnTo>
                  <a:lnTo>
                    <a:pt x="23363" y="65769"/>
                  </a:lnTo>
                  <a:lnTo>
                    <a:pt x="25075" y="73499"/>
                  </a:lnTo>
                  <a:lnTo>
                    <a:pt x="29393" y="82658"/>
                  </a:lnTo>
                  <a:lnTo>
                    <a:pt x="36706" y="111158"/>
                  </a:lnTo>
                  <a:lnTo>
                    <a:pt x="38262" y="119072"/>
                  </a:lnTo>
                  <a:lnTo>
                    <a:pt x="42493" y="128334"/>
                  </a:lnTo>
                  <a:lnTo>
                    <a:pt x="45400" y="159590"/>
                  </a:lnTo>
                  <a:lnTo>
                    <a:pt x="50857" y="182345"/>
                  </a:lnTo>
                  <a:lnTo>
                    <a:pt x="51264" y="214857"/>
                  </a:lnTo>
                  <a:lnTo>
                    <a:pt x="51264" y="215535"/>
                  </a:lnTo>
                  <a:lnTo>
                    <a:pt x="51264" y="200185"/>
                  </a:lnTo>
                  <a:lnTo>
                    <a:pt x="45002" y="170971"/>
                  </a:lnTo>
                  <a:lnTo>
                    <a:pt x="45512" y="155101"/>
                  </a:lnTo>
                  <a:lnTo>
                    <a:pt x="55878" y="135086"/>
                  </a:lnTo>
                  <a:lnTo>
                    <a:pt x="68938" y="117699"/>
                  </a:lnTo>
                  <a:lnTo>
                    <a:pt x="70731" y="113271"/>
                  </a:lnTo>
                  <a:lnTo>
                    <a:pt x="73946" y="108884"/>
                  </a:lnTo>
                  <a:lnTo>
                    <a:pt x="77795" y="106450"/>
                  </a:lnTo>
                  <a:lnTo>
                    <a:pt x="81924" y="104643"/>
                  </a:lnTo>
                  <a:lnTo>
                    <a:pt x="88329" y="100271"/>
                  </a:lnTo>
                  <a:lnTo>
                    <a:pt x="94823" y="97927"/>
                  </a:lnTo>
                  <a:lnTo>
                    <a:pt x="99168" y="94808"/>
                  </a:lnTo>
                  <a:lnTo>
                    <a:pt x="101343" y="94411"/>
                  </a:lnTo>
                  <a:lnTo>
                    <a:pt x="103519" y="94873"/>
                  </a:lnTo>
                  <a:lnTo>
                    <a:pt x="107871" y="96595"/>
                  </a:lnTo>
                  <a:lnTo>
                    <a:pt x="114402" y="98289"/>
                  </a:lnTo>
                  <a:lnTo>
                    <a:pt x="120933" y="102340"/>
                  </a:lnTo>
                  <a:lnTo>
                    <a:pt x="125287" y="103542"/>
                  </a:lnTo>
                  <a:lnTo>
                    <a:pt x="126738" y="104588"/>
                  </a:lnTo>
                  <a:lnTo>
                    <a:pt x="127706" y="106011"/>
                  </a:lnTo>
                  <a:lnTo>
                    <a:pt x="128351" y="107686"/>
                  </a:lnTo>
                  <a:lnTo>
                    <a:pt x="145907" y="121980"/>
                  </a:lnTo>
                  <a:lnTo>
                    <a:pt x="147756" y="126302"/>
                  </a:lnTo>
                  <a:lnTo>
                    <a:pt x="149669" y="139478"/>
                  </a:lnTo>
                  <a:lnTo>
                    <a:pt x="153638" y="148169"/>
                  </a:lnTo>
                  <a:lnTo>
                    <a:pt x="155711" y="179903"/>
                  </a:lnTo>
                  <a:lnTo>
                    <a:pt x="155767" y="211181"/>
                  </a:lnTo>
                  <a:lnTo>
                    <a:pt x="155767" y="228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0" name="SMARTInkShape-820"/>
            <p:cNvSpPr/>
            <p:nvPr/>
          </p:nvSpPr>
          <p:spPr>
            <a:xfrm>
              <a:off x="2142332" y="6257108"/>
              <a:ext cx="13040" cy="111036"/>
            </a:xfrm>
            <a:custGeom>
              <a:avLst/>
              <a:gdLst/>
              <a:ahLst/>
              <a:cxnLst/>
              <a:rect l="0" t="0" r="0" b="0"/>
              <a:pathLst>
                <a:path w="13040" h="111036">
                  <a:moveTo>
                    <a:pt x="13039" y="0"/>
                  </a:moveTo>
                  <a:lnTo>
                    <a:pt x="13039" y="3468"/>
                  </a:lnTo>
                  <a:lnTo>
                    <a:pt x="12314" y="4490"/>
                  </a:lnTo>
                  <a:lnTo>
                    <a:pt x="11104" y="5170"/>
                  </a:lnTo>
                  <a:lnTo>
                    <a:pt x="9572" y="5624"/>
                  </a:lnTo>
                  <a:lnTo>
                    <a:pt x="8551" y="6653"/>
                  </a:lnTo>
                  <a:lnTo>
                    <a:pt x="7416" y="9730"/>
                  </a:lnTo>
                  <a:lnTo>
                    <a:pt x="5798" y="34987"/>
                  </a:lnTo>
                  <a:lnTo>
                    <a:pt x="886" y="47631"/>
                  </a:lnTo>
                  <a:lnTo>
                    <a:pt x="0" y="73109"/>
                  </a:lnTo>
                  <a:lnTo>
                    <a:pt x="1922" y="77971"/>
                  </a:lnTo>
                  <a:lnTo>
                    <a:pt x="4470" y="82551"/>
                  </a:lnTo>
                  <a:lnTo>
                    <a:pt x="6105" y="91405"/>
                  </a:lnTo>
                  <a:lnTo>
                    <a:pt x="6508" y="1110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1" name="SMARTInkShape-821"/>
            <p:cNvSpPr/>
            <p:nvPr/>
          </p:nvSpPr>
          <p:spPr>
            <a:xfrm>
              <a:off x="2201091" y="6224541"/>
              <a:ext cx="111028" cy="143603"/>
            </a:xfrm>
            <a:custGeom>
              <a:avLst/>
              <a:gdLst/>
              <a:ahLst/>
              <a:cxnLst/>
              <a:rect l="0" t="0" r="0" b="0"/>
              <a:pathLst>
                <a:path w="111028" h="143603">
                  <a:moveTo>
                    <a:pt x="6532" y="117476"/>
                  </a:moveTo>
                  <a:lnTo>
                    <a:pt x="24" y="117476"/>
                  </a:lnTo>
                  <a:lnTo>
                    <a:pt x="0" y="86979"/>
                  </a:lnTo>
                  <a:lnTo>
                    <a:pt x="0" y="82634"/>
                  </a:lnTo>
                  <a:lnTo>
                    <a:pt x="1936" y="78284"/>
                  </a:lnTo>
                  <a:lnTo>
                    <a:pt x="3468" y="76108"/>
                  </a:lnTo>
                  <a:lnTo>
                    <a:pt x="5624" y="66111"/>
                  </a:lnTo>
                  <a:lnTo>
                    <a:pt x="7078" y="54944"/>
                  </a:lnTo>
                  <a:lnTo>
                    <a:pt x="10967" y="47261"/>
                  </a:lnTo>
                  <a:lnTo>
                    <a:pt x="13605" y="28834"/>
                  </a:lnTo>
                  <a:lnTo>
                    <a:pt x="16449" y="24135"/>
                  </a:lnTo>
                  <a:lnTo>
                    <a:pt x="20132" y="21563"/>
                  </a:lnTo>
                  <a:lnTo>
                    <a:pt x="22130" y="20877"/>
                  </a:lnTo>
                  <a:lnTo>
                    <a:pt x="23462" y="19693"/>
                  </a:lnTo>
                  <a:lnTo>
                    <a:pt x="29242" y="10534"/>
                  </a:lnTo>
                  <a:lnTo>
                    <a:pt x="33075" y="8261"/>
                  </a:lnTo>
                  <a:lnTo>
                    <a:pt x="37197" y="6525"/>
                  </a:lnTo>
                  <a:lnTo>
                    <a:pt x="43598" y="2192"/>
                  </a:lnTo>
                  <a:lnTo>
                    <a:pt x="50091" y="586"/>
                  </a:lnTo>
                  <a:lnTo>
                    <a:pt x="60962" y="0"/>
                  </a:lnTo>
                  <a:lnTo>
                    <a:pt x="65315" y="1885"/>
                  </a:lnTo>
                  <a:lnTo>
                    <a:pt x="93641" y="28240"/>
                  </a:lnTo>
                  <a:lnTo>
                    <a:pt x="96047" y="34514"/>
                  </a:lnTo>
                  <a:lnTo>
                    <a:pt x="105985" y="66637"/>
                  </a:lnTo>
                  <a:lnTo>
                    <a:pt x="108790" y="74561"/>
                  </a:lnTo>
                  <a:lnTo>
                    <a:pt x="110976" y="106486"/>
                  </a:lnTo>
                  <a:lnTo>
                    <a:pt x="111027" y="119352"/>
                  </a:lnTo>
                  <a:lnTo>
                    <a:pt x="109096" y="123875"/>
                  </a:lnTo>
                  <a:lnTo>
                    <a:pt x="105410" y="129222"/>
                  </a:lnTo>
                  <a:lnTo>
                    <a:pt x="104527" y="136767"/>
                  </a:lnTo>
                  <a:lnTo>
                    <a:pt x="104503" y="1436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2" name="SMARTInkShape-822"/>
            <p:cNvSpPr/>
            <p:nvPr/>
          </p:nvSpPr>
          <p:spPr>
            <a:xfrm>
              <a:off x="2325278" y="6244046"/>
              <a:ext cx="169729" cy="313507"/>
            </a:xfrm>
            <a:custGeom>
              <a:avLst/>
              <a:gdLst/>
              <a:ahLst/>
              <a:cxnLst/>
              <a:rect l="0" t="0" r="0" b="0"/>
              <a:pathLst>
                <a:path w="169729" h="313507">
                  <a:moveTo>
                    <a:pt x="91350" y="6531"/>
                  </a:moveTo>
                  <a:lnTo>
                    <a:pt x="85088" y="269"/>
                  </a:lnTo>
                  <a:lnTo>
                    <a:pt x="62113" y="0"/>
                  </a:lnTo>
                  <a:lnTo>
                    <a:pt x="58278" y="1935"/>
                  </a:lnTo>
                  <a:lnTo>
                    <a:pt x="54154" y="4489"/>
                  </a:lnTo>
                  <a:lnTo>
                    <a:pt x="47753" y="6652"/>
                  </a:lnTo>
                  <a:lnTo>
                    <a:pt x="23858" y="28329"/>
                  </a:lnTo>
                  <a:lnTo>
                    <a:pt x="21440" y="32669"/>
                  </a:lnTo>
                  <a:lnTo>
                    <a:pt x="19639" y="37016"/>
                  </a:lnTo>
                  <a:lnTo>
                    <a:pt x="15271" y="43543"/>
                  </a:lnTo>
                  <a:lnTo>
                    <a:pt x="12928" y="50074"/>
                  </a:lnTo>
                  <a:lnTo>
                    <a:pt x="8687" y="56605"/>
                  </a:lnTo>
                  <a:lnTo>
                    <a:pt x="7439" y="60959"/>
                  </a:lnTo>
                  <a:lnTo>
                    <a:pt x="7833" y="63137"/>
                  </a:lnTo>
                  <a:lnTo>
                    <a:pt x="11743" y="71846"/>
                  </a:lnTo>
                  <a:lnTo>
                    <a:pt x="12153" y="74023"/>
                  </a:lnTo>
                  <a:lnTo>
                    <a:pt x="18525" y="87085"/>
                  </a:lnTo>
                  <a:lnTo>
                    <a:pt x="20303" y="88536"/>
                  </a:lnTo>
                  <a:lnTo>
                    <a:pt x="31650" y="92801"/>
                  </a:lnTo>
                  <a:lnTo>
                    <a:pt x="36514" y="95673"/>
                  </a:lnTo>
                  <a:lnTo>
                    <a:pt x="45550" y="97516"/>
                  </a:lnTo>
                  <a:lnTo>
                    <a:pt x="78168" y="97967"/>
                  </a:lnTo>
                  <a:lnTo>
                    <a:pt x="86972" y="97970"/>
                  </a:lnTo>
                  <a:lnTo>
                    <a:pt x="91340" y="96036"/>
                  </a:lnTo>
                  <a:lnTo>
                    <a:pt x="106859" y="82428"/>
                  </a:lnTo>
                  <a:lnTo>
                    <a:pt x="109129" y="78242"/>
                  </a:lnTo>
                  <a:lnTo>
                    <a:pt x="110706" y="71236"/>
                  </a:lnTo>
                  <a:lnTo>
                    <a:pt x="110838" y="65285"/>
                  </a:lnTo>
                  <a:lnTo>
                    <a:pt x="112833" y="59738"/>
                  </a:lnTo>
                  <a:lnTo>
                    <a:pt x="115413" y="54853"/>
                  </a:lnTo>
                  <a:lnTo>
                    <a:pt x="117068" y="45804"/>
                  </a:lnTo>
                  <a:lnTo>
                    <a:pt x="117452" y="30485"/>
                  </a:lnTo>
                  <a:lnTo>
                    <a:pt x="116735" y="29032"/>
                  </a:lnTo>
                  <a:lnTo>
                    <a:pt x="115530" y="28063"/>
                  </a:lnTo>
                  <a:lnTo>
                    <a:pt x="111851" y="26508"/>
                  </a:lnTo>
                  <a:lnTo>
                    <a:pt x="111347" y="24361"/>
                  </a:lnTo>
                  <a:lnTo>
                    <a:pt x="110945" y="19596"/>
                  </a:lnTo>
                  <a:lnTo>
                    <a:pt x="110945" y="19595"/>
                  </a:lnTo>
                  <a:lnTo>
                    <a:pt x="110945" y="50806"/>
                  </a:lnTo>
                  <a:lnTo>
                    <a:pt x="111670" y="74278"/>
                  </a:lnTo>
                  <a:lnTo>
                    <a:pt x="116871" y="100171"/>
                  </a:lnTo>
                  <a:lnTo>
                    <a:pt x="118022" y="113217"/>
                  </a:lnTo>
                  <a:lnTo>
                    <a:pt x="125529" y="143692"/>
                  </a:lnTo>
                  <a:lnTo>
                    <a:pt x="128312" y="153125"/>
                  </a:lnTo>
                  <a:lnTo>
                    <a:pt x="131070" y="184452"/>
                  </a:lnTo>
                  <a:lnTo>
                    <a:pt x="136448" y="214892"/>
                  </a:lnTo>
                  <a:lnTo>
                    <a:pt x="136794" y="222024"/>
                  </a:lnTo>
                  <a:lnTo>
                    <a:pt x="130402" y="254259"/>
                  </a:lnTo>
                  <a:lnTo>
                    <a:pt x="125486" y="268771"/>
                  </a:lnTo>
                  <a:lnTo>
                    <a:pt x="123939" y="276208"/>
                  </a:lnTo>
                  <a:lnTo>
                    <a:pt x="112147" y="301619"/>
                  </a:lnTo>
                  <a:lnTo>
                    <a:pt x="110295" y="303405"/>
                  </a:lnTo>
                  <a:lnTo>
                    <a:pt x="102205" y="306644"/>
                  </a:lnTo>
                  <a:lnTo>
                    <a:pt x="100764" y="308206"/>
                  </a:lnTo>
                  <a:lnTo>
                    <a:pt x="99803" y="309973"/>
                  </a:lnTo>
                  <a:lnTo>
                    <a:pt x="97711" y="311152"/>
                  </a:lnTo>
                  <a:lnTo>
                    <a:pt x="83925" y="313043"/>
                  </a:lnTo>
                  <a:lnTo>
                    <a:pt x="53670" y="313496"/>
                  </a:lnTo>
                  <a:lnTo>
                    <a:pt x="43751" y="313506"/>
                  </a:lnTo>
                  <a:lnTo>
                    <a:pt x="22305" y="306856"/>
                  </a:lnTo>
                  <a:lnTo>
                    <a:pt x="13096" y="301927"/>
                  </a:lnTo>
                  <a:lnTo>
                    <a:pt x="10878" y="301433"/>
                  </a:lnTo>
                  <a:lnTo>
                    <a:pt x="9400" y="300378"/>
                  </a:lnTo>
                  <a:lnTo>
                    <a:pt x="8414" y="298949"/>
                  </a:lnTo>
                  <a:lnTo>
                    <a:pt x="6593" y="295425"/>
                  </a:lnTo>
                  <a:lnTo>
                    <a:pt x="2213" y="289362"/>
                  </a:lnTo>
                  <a:lnTo>
                    <a:pt x="934" y="285117"/>
                  </a:lnTo>
                  <a:lnTo>
                    <a:pt x="0" y="266512"/>
                  </a:lnTo>
                  <a:lnTo>
                    <a:pt x="1886" y="261657"/>
                  </a:lnTo>
                  <a:lnTo>
                    <a:pt x="3404" y="259347"/>
                  </a:lnTo>
                  <a:lnTo>
                    <a:pt x="13428" y="228441"/>
                  </a:lnTo>
                  <a:lnTo>
                    <a:pt x="21575" y="215490"/>
                  </a:lnTo>
                  <a:lnTo>
                    <a:pt x="37060" y="198974"/>
                  </a:lnTo>
                  <a:lnTo>
                    <a:pt x="69505" y="172621"/>
                  </a:lnTo>
                  <a:lnTo>
                    <a:pt x="80362" y="166374"/>
                  </a:lnTo>
                  <a:lnTo>
                    <a:pt x="88498" y="163474"/>
                  </a:lnTo>
                  <a:lnTo>
                    <a:pt x="104374" y="152042"/>
                  </a:lnTo>
                  <a:lnTo>
                    <a:pt x="108750" y="150306"/>
                  </a:lnTo>
                  <a:lnTo>
                    <a:pt x="115294" y="145973"/>
                  </a:lnTo>
                  <a:lnTo>
                    <a:pt x="121829" y="143642"/>
                  </a:lnTo>
                  <a:lnTo>
                    <a:pt x="129087" y="139403"/>
                  </a:lnTo>
                  <a:lnTo>
                    <a:pt x="138656" y="137099"/>
                  </a:lnTo>
                  <a:lnTo>
                    <a:pt x="140305" y="135668"/>
                  </a:lnTo>
                  <a:lnTo>
                    <a:pt x="141404" y="133988"/>
                  </a:lnTo>
                  <a:lnTo>
                    <a:pt x="142862" y="132868"/>
                  </a:lnTo>
                  <a:lnTo>
                    <a:pt x="146418" y="131624"/>
                  </a:lnTo>
                  <a:lnTo>
                    <a:pt x="169728" y="1240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3" name="SMARTInkShape-823"/>
            <p:cNvSpPr/>
            <p:nvPr/>
          </p:nvSpPr>
          <p:spPr>
            <a:xfrm>
              <a:off x="2496003" y="6230982"/>
              <a:ext cx="83830" cy="130630"/>
            </a:xfrm>
            <a:custGeom>
              <a:avLst/>
              <a:gdLst/>
              <a:ahLst/>
              <a:cxnLst/>
              <a:rect l="0" t="0" r="0" b="0"/>
              <a:pathLst>
                <a:path w="83830" h="130630">
                  <a:moveTo>
                    <a:pt x="77380" y="6532"/>
                  </a:moveTo>
                  <a:lnTo>
                    <a:pt x="77380" y="270"/>
                  </a:lnTo>
                  <a:lnTo>
                    <a:pt x="54478" y="0"/>
                  </a:lnTo>
                  <a:lnTo>
                    <a:pt x="50752" y="1936"/>
                  </a:lnTo>
                  <a:lnTo>
                    <a:pt x="46677" y="4490"/>
                  </a:lnTo>
                  <a:lnTo>
                    <a:pt x="40302" y="6653"/>
                  </a:lnTo>
                  <a:lnTo>
                    <a:pt x="33817" y="10842"/>
                  </a:lnTo>
                  <a:lnTo>
                    <a:pt x="27300" y="12406"/>
                  </a:lnTo>
                  <a:lnTo>
                    <a:pt x="22948" y="12771"/>
                  </a:lnTo>
                  <a:lnTo>
                    <a:pt x="18595" y="14869"/>
                  </a:lnTo>
                  <a:lnTo>
                    <a:pt x="16419" y="16444"/>
                  </a:lnTo>
                  <a:lnTo>
                    <a:pt x="14000" y="20130"/>
                  </a:lnTo>
                  <a:lnTo>
                    <a:pt x="13355" y="22129"/>
                  </a:lnTo>
                  <a:lnTo>
                    <a:pt x="12200" y="23462"/>
                  </a:lnTo>
                  <a:lnTo>
                    <a:pt x="2369" y="29490"/>
                  </a:lnTo>
                  <a:lnTo>
                    <a:pt x="499" y="33185"/>
                  </a:lnTo>
                  <a:lnTo>
                    <a:pt x="0" y="35186"/>
                  </a:lnTo>
                  <a:lnTo>
                    <a:pt x="393" y="36521"/>
                  </a:lnTo>
                  <a:lnTo>
                    <a:pt x="1382" y="37411"/>
                  </a:lnTo>
                  <a:lnTo>
                    <a:pt x="2765" y="38003"/>
                  </a:lnTo>
                  <a:lnTo>
                    <a:pt x="3688" y="39124"/>
                  </a:lnTo>
                  <a:lnTo>
                    <a:pt x="5291" y="44709"/>
                  </a:lnTo>
                  <a:lnTo>
                    <a:pt x="8929" y="48888"/>
                  </a:lnTo>
                  <a:lnTo>
                    <a:pt x="12607" y="50757"/>
                  </a:lnTo>
                  <a:lnTo>
                    <a:pt x="14604" y="51255"/>
                  </a:lnTo>
                  <a:lnTo>
                    <a:pt x="20881" y="55424"/>
                  </a:lnTo>
                  <a:lnTo>
                    <a:pt x="29504" y="62609"/>
                  </a:lnTo>
                  <a:lnTo>
                    <a:pt x="38196" y="66716"/>
                  </a:lnTo>
                  <a:lnTo>
                    <a:pt x="70849" y="97976"/>
                  </a:lnTo>
                  <a:lnTo>
                    <a:pt x="76090" y="103214"/>
                  </a:lnTo>
                  <a:lnTo>
                    <a:pt x="76807" y="105865"/>
                  </a:lnTo>
                  <a:lnTo>
                    <a:pt x="76998" y="107589"/>
                  </a:lnTo>
                  <a:lnTo>
                    <a:pt x="79145" y="111439"/>
                  </a:lnTo>
                  <a:lnTo>
                    <a:pt x="82970" y="116356"/>
                  </a:lnTo>
                  <a:lnTo>
                    <a:pt x="83829" y="123084"/>
                  </a:lnTo>
                  <a:lnTo>
                    <a:pt x="77647" y="130334"/>
                  </a:lnTo>
                  <a:lnTo>
                    <a:pt x="55519" y="130629"/>
                  </a:lnTo>
                  <a:lnTo>
                    <a:pt x="51214" y="128694"/>
                  </a:lnTo>
                  <a:lnTo>
                    <a:pt x="46882" y="126140"/>
                  </a:lnTo>
                  <a:lnTo>
                    <a:pt x="38188" y="124501"/>
                  </a:lnTo>
                  <a:lnTo>
                    <a:pt x="29482" y="124177"/>
                  </a:lnTo>
                  <a:lnTo>
                    <a:pt x="25128" y="122198"/>
                  </a:lnTo>
                  <a:lnTo>
                    <a:pt x="13637" y="113259"/>
                  </a:lnTo>
                  <a:lnTo>
                    <a:pt x="5534" y="1110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8" name="SMARTInkShape-Group93"/>
          <p:cNvGrpSpPr/>
          <p:nvPr/>
        </p:nvGrpSpPr>
        <p:grpSpPr>
          <a:xfrm>
            <a:off x="2717098" y="6165774"/>
            <a:ext cx="1463017" cy="228496"/>
            <a:chOff x="2717098" y="6165774"/>
            <a:chExt cx="1463017" cy="228496"/>
          </a:xfrm>
        </p:grpSpPr>
        <p:sp>
          <p:nvSpPr>
            <p:cNvPr id="2855" name="SMARTInkShape-824"/>
            <p:cNvSpPr/>
            <p:nvPr/>
          </p:nvSpPr>
          <p:spPr>
            <a:xfrm>
              <a:off x="2717098" y="6165774"/>
              <a:ext cx="78355" cy="195836"/>
            </a:xfrm>
            <a:custGeom>
              <a:avLst/>
              <a:gdLst/>
              <a:ahLst/>
              <a:cxnLst/>
              <a:rect l="0" t="0" r="0" b="0"/>
              <a:pathLst>
                <a:path w="78355" h="195836">
                  <a:moveTo>
                    <a:pt x="32633" y="189306"/>
                  </a:moveTo>
                  <a:lnTo>
                    <a:pt x="32633" y="195814"/>
                  </a:lnTo>
                  <a:lnTo>
                    <a:pt x="38257" y="195835"/>
                  </a:lnTo>
                  <a:lnTo>
                    <a:pt x="38559" y="195111"/>
                  </a:lnTo>
                  <a:lnTo>
                    <a:pt x="38896" y="192369"/>
                  </a:lnTo>
                  <a:lnTo>
                    <a:pt x="39711" y="191348"/>
                  </a:lnTo>
                  <a:lnTo>
                    <a:pt x="42552" y="190214"/>
                  </a:lnTo>
                  <a:lnTo>
                    <a:pt x="43601" y="189185"/>
                  </a:lnTo>
                  <a:lnTo>
                    <a:pt x="45420" y="183762"/>
                  </a:lnTo>
                  <a:lnTo>
                    <a:pt x="45696" y="151400"/>
                  </a:lnTo>
                  <a:lnTo>
                    <a:pt x="45696" y="134798"/>
                  </a:lnTo>
                  <a:lnTo>
                    <a:pt x="44971" y="133373"/>
                  </a:lnTo>
                  <a:lnTo>
                    <a:pt x="43761" y="132423"/>
                  </a:lnTo>
                  <a:lnTo>
                    <a:pt x="42229" y="131789"/>
                  </a:lnTo>
                  <a:lnTo>
                    <a:pt x="41208" y="130641"/>
                  </a:lnTo>
                  <a:lnTo>
                    <a:pt x="37633" y="123585"/>
                  </a:lnTo>
                  <a:lnTo>
                    <a:pt x="34856" y="119456"/>
                  </a:lnTo>
                  <a:lnTo>
                    <a:pt x="32566" y="113052"/>
                  </a:lnTo>
                  <a:lnTo>
                    <a:pt x="28340" y="105833"/>
                  </a:lnTo>
                  <a:lnTo>
                    <a:pt x="26039" y="95550"/>
                  </a:lnTo>
                  <a:lnTo>
                    <a:pt x="21063" y="85206"/>
                  </a:lnTo>
                  <a:lnTo>
                    <a:pt x="20565" y="82894"/>
                  </a:lnTo>
                  <a:lnTo>
                    <a:pt x="16398" y="76174"/>
                  </a:lnTo>
                  <a:lnTo>
                    <a:pt x="9214" y="67402"/>
                  </a:lnTo>
                  <a:lnTo>
                    <a:pt x="6864" y="59969"/>
                  </a:lnTo>
                  <a:lnTo>
                    <a:pt x="2089" y="53718"/>
                  </a:lnTo>
                  <a:lnTo>
                    <a:pt x="602" y="47613"/>
                  </a:lnTo>
                  <a:lnTo>
                    <a:pt x="0" y="30368"/>
                  </a:lnTo>
                  <a:lnTo>
                    <a:pt x="1444" y="28192"/>
                  </a:lnTo>
                  <a:lnTo>
                    <a:pt x="6918" y="23840"/>
                  </a:lnTo>
                  <a:lnTo>
                    <a:pt x="12254" y="21422"/>
                  </a:lnTo>
                  <a:lnTo>
                    <a:pt x="14693" y="20778"/>
                  </a:lnTo>
                  <a:lnTo>
                    <a:pt x="16319" y="19622"/>
                  </a:lnTo>
                  <a:lnTo>
                    <a:pt x="17403" y="18126"/>
                  </a:lnTo>
                  <a:lnTo>
                    <a:pt x="18126" y="16403"/>
                  </a:lnTo>
                  <a:lnTo>
                    <a:pt x="19333" y="15255"/>
                  </a:lnTo>
                  <a:lnTo>
                    <a:pt x="28534" y="9792"/>
                  </a:lnTo>
                  <a:lnTo>
                    <a:pt x="37038" y="2602"/>
                  </a:lnTo>
                  <a:lnTo>
                    <a:pt x="43534" y="697"/>
                  </a:lnTo>
                  <a:lnTo>
                    <a:pt x="54407" y="0"/>
                  </a:lnTo>
                  <a:lnTo>
                    <a:pt x="58760" y="1876"/>
                  </a:lnTo>
                  <a:lnTo>
                    <a:pt x="60937" y="3393"/>
                  </a:lnTo>
                  <a:lnTo>
                    <a:pt x="78354" y="64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6" name="SMARTInkShape-825"/>
            <p:cNvSpPr/>
            <p:nvPr/>
          </p:nvSpPr>
          <p:spPr>
            <a:xfrm>
              <a:off x="2736668" y="6263642"/>
              <a:ext cx="84910" cy="32656"/>
            </a:xfrm>
            <a:custGeom>
              <a:avLst/>
              <a:gdLst/>
              <a:ahLst/>
              <a:cxnLst/>
              <a:rect l="0" t="0" r="0" b="0"/>
              <a:pathLst>
                <a:path w="84910" h="32656">
                  <a:moveTo>
                    <a:pt x="0" y="32655"/>
                  </a:moveTo>
                  <a:lnTo>
                    <a:pt x="0" y="27031"/>
                  </a:lnTo>
                  <a:lnTo>
                    <a:pt x="726" y="26728"/>
                  </a:lnTo>
                  <a:lnTo>
                    <a:pt x="3468" y="26392"/>
                  </a:lnTo>
                  <a:lnTo>
                    <a:pt x="4489" y="25576"/>
                  </a:lnTo>
                  <a:lnTo>
                    <a:pt x="5624" y="22736"/>
                  </a:lnTo>
                  <a:lnTo>
                    <a:pt x="6652" y="21688"/>
                  </a:lnTo>
                  <a:lnTo>
                    <a:pt x="9730" y="20524"/>
                  </a:lnTo>
                  <a:lnTo>
                    <a:pt x="17619" y="19050"/>
                  </a:lnTo>
                  <a:lnTo>
                    <a:pt x="27500" y="11540"/>
                  </a:lnTo>
                  <a:lnTo>
                    <a:pt x="29219" y="9869"/>
                  </a:lnTo>
                  <a:lnTo>
                    <a:pt x="35000" y="8014"/>
                  </a:lnTo>
                  <a:lnTo>
                    <a:pt x="49523" y="5999"/>
                  </a:lnTo>
                  <a:lnTo>
                    <a:pt x="57420" y="932"/>
                  </a:lnTo>
                  <a:lnTo>
                    <a:pt x="63729" y="181"/>
                  </a:lnTo>
                  <a:lnTo>
                    <a:pt x="77363" y="0"/>
                  </a:lnTo>
                  <a:lnTo>
                    <a:pt x="84909" y="65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7" name="SMARTInkShape-826"/>
            <p:cNvSpPr/>
            <p:nvPr/>
          </p:nvSpPr>
          <p:spPr>
            <a:xfrm>
              <a:off x="2834640" y="6250587"/>
              <a:ext cx="91441" cy="117556"/>
            </a:xfrm>
            <a:custGeom>
              <a:avLst/>
              <a:gdLst/>
              <a:ahLst/>
              <a:cxnLst/>
              <a:rect l="0" t="0" r="0" b="0"/>
              <a:pathLst>
                <a:path w="91441" h="117556">
                  <a:moveTo>
                    <a:pt x="0" y="39178"/>
                  </a:moveTo>
                  <a:lnTo>
                    <a:pt x="0" y="42646"/>
                  </a:lnTo>
                  <a:lnTo>
                    <a:pt x="726" y="43668"/>
                  </a:lnTo>
                  <a:lnTo>
                    <a:pt x="1935" y="44349"/>
                  </a:lnTo>
                  <a:lnTo>
                    <a:pt x="3467" y="44802"/>
                  </a:lnTo>
                  <a:lnTo>
                    <a:pt x="4488" y="45831"/>
                  </a:lnTo>
                  <a:lnTo>
                    <a:pt x="5623" y="48909"/>
                  </a:lnTo>
                  <a:lnTo>
                    <a:pt x="7204" y="63187"/>
                  </a:lnTo>
                  <a:lnTo>
                    <a:pt x="17826" y="83541"/>
                  </a:lnTo>
                  <a:lnTo>
                    <a:pt x="20087" y="95605"/>
                  </a:lnTo>
                  <a:lnTo>
                    <a:pt x="24718" y="104457"/>
                  </a:lnTo>
                  <a:lnTo>
                    <a:pt x="26125" y="117555"/>
                  </a:lnTo>
                  <a:lnTo>
                    <a:pt x="22658" y="114088"/>
                  </a:lnTo>
                  <a:lnTo>
                    <a:pt x="20956" y="110451"/>
                  </a:lnTo>
                  <a:lnTo>
                    <a:pt x="14435" y="79724"/>
                  </a:lnTo>
                  <a:lnTo>
                    <a:pt x="13087" y="50996"/>
                  </a:lnTo>
                  <a:lnTo>
                    <a:pt x="19716" y="28953"/>
                  </a:lnTo>
                  <a:lnTo>
                    <a:pt x="24645" y="19714"/>
                  </a:lnTo>
                  <a:lnTo>
                    <a:pt x="25139" y="17494"/>
                  </a:lnTo>
                  <a:lnTo>
                    <a:pt x="29301" y="10902"/>
                  </a:lnTo>
                  <a:lnTo>
                    <a:pt x="35130" y="4352"/>
                  </a:lnTo>
                  <a:lnTo>
                    <a:pt x="41255" y="1929"/>
                  </a:lnTo>
                  <a:lnTo>
                    <a:pt x="67548" y="0"/>
                  </a:lnTo>
                  <a:lnTo>
                    <a:pt x="71871" y="1929"/>
                  </a:lnTo>
                  <a:lnTo>
                    <a:pt x="74039" y="3460"/>
                  </a:lnTo>
                  <a:lnTo>
                    <a:pt x="76449" y="7096"/>
                  </a:lnTo>
                  <a:lnTo>
                    <a:pt x="78246" y="11132"/>
                  </a:lnTo>
                  <a:lnTo>
                    <a:pt x="82612" y="17483"/>
                  </a:lnTo>
                  <a:lnTo>
                    <a:pt x="84228" y="23961"/>
                  </a:lnTo>
                  <a:lnTo>
                    <a:pt x="84606" y="28303"/>
                  </a:lnTo>
                  <a:lnTo>
                    <a:pt x="86709" y="32652"/>
                  </a:lnTo>
                  <a:lnTo>
                    <a:pt x="90505" y="37889"/>
                  </a:lnTo>
                  <a:lnTo>
                    <a:pt x="91358" y="44689"/>
                  </a:lnTo>
                  <a:lnTo>
                    <a:pt x="91440" y="522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8" name="SMARTInkShape-827"/>
            <p:cNvSpPr/>
            <p:nvPr/>
          </p:nvSpPr>
          <p:spPr>
            <a:xfrm>
              <a:off x="2939150" y="6283235"/>
              <a:ext cx="91327" cy="88666"/>
            </a:xfrm>
            <a:custGeom>
              <a:avLst/>
              <a:gdLst/>
              <a:ahLst/>
              <a:cxnLst/>
              <a:rect l="0" t="0" r="0" b="0"/>
              <a:pathLst>
                <a:path w="91327" h="88666">
                  <a:moveTo>
                    <a:pt x="58776" y="6530"/>
                  </a:moveTo>
                  <a:lnTo>
                    <a:pt x="55309" y="6530"/>
                  </a:lnTo>
                  <a:lnTo>
                    <a:pt x="54287" y="5805"/>
                  </a:lnTo>
                  <a:lnTo>
                    <a:pt x="53606" y="4595"/>
                  </a:lnTo>
                  <a:lnTo>
                    <a:pt x="53152" y="3063"/>
                  </a:lnTo>
                  <a:lnTo>
                    <a:pt x="52124" y="2041"/>
                  </a:lnTo>
                  <a:lnTo>
                    <a:pt x="46700" y="268"/>
                  </a:lnTo>
                  <a:lnTo>
                    <a:pt x="23665" y="0"/>
                  </a:lnTo>
                  <a:lnTo>
                    <a:pt x="22306" y="724"/>
                  </a:lnTo>
                  <a:lnTo>
                    <a:pt x="21399" y="1934"/>
                  </a:lnTo>
                  <a:lnTo>
                    <a:pt x="20795" y="3467"/>
                  </a:lnTo>
                  <a:lnTo>
                    <a:pt x="19667" y="4488"/>
                  </a:lnTo>
                  <a:lnTo>
                    <a:pt x="16478" y="5623"/>
                  </a:lnTo>
                  <a:lnTo>
                    <a:pt x="15337" y="6651"/>
                  </a:lnTo>
                  <a:lnTo>
                    <a:pt x="1485" y="31709"/>
                  </a:lnTo>
                  <a:lnTo>
                    <a:pt x="4" y="60711"/>
                  </a:lnTo>
                  <a:lnTo>
                    <a:pt x="0" y="64423"/>
                  </a:lnTo>
                  <a:lnTo>
                    <a:pt x="723" y="66896"/>
                  </a:lnTo>
                  <a:lnTo>
                    <a:pt x="1932" y="68546"/>
                  </a:lnTo>
                  <a:lnTo>
                    <a:pt x="19637" y="83057"/>
                  </a:lnTo>
                  <a:lnTo>
                    <a:pt x="28306" y="84542"/>
                  </a:lnTo>
                  <a:lnTo>
                    <a:pt x="50188" y="85612"/>
                  </a:lnTo>
                  <a:lnTo>
                    <a:pt x="57620" y="88366"/>
                  </a:lnTo>
                  <a:lnTo>
                    <a:pt x="60908" y="88665"/>
                  </a:lnTo>
                  <a:lnTo>
                    <a:pt x="73723" y="85546"/>
                  </a:lnTo>
                  <a:lnTo>
                    <a:pt x="75271" y="84608"/>
                  </a:lnTo>
                  <a:lnTo>
                    <a:pt x="76305" y="83257"/>
                  </a:lnTo>
                  <a:lnTo>
                    <a:pt x="76993" y="81629"/>
                  </a:lnTo>
                  <a:lnTo>
                    <a:pt x="78178" y="80545"/>
                  </a:lnTo>
                  <a:lnTo>
                    <a:pt x="85293" y="76869"/>
                  </a:lnTo>
                  <a:lnTo>
                    <a:pt x="87340" y="75195"/>
                  </a:lnTo>
                  <a:lnTo>
                    <a:pt x="89614" y="71399"/>
                  </a:lnTo>
                  <a:lnTo>
                    <a:pt x="91074" y="63048"/>
                  </a:lnTo>
                  <a:lnTo>
                    <a:pt x="91326" y="56578"/>
                  </a:lnTo>
                  <a:lnTo>
                    <a:pt x="89451" y="52239"/>
                  </a:lnTo>
                  <a:lnTo>
                    <a:pt x="86923" y="47891"/>
                  </a:lnTo>
                  <a:lnTo>
                    <a:pt x="85301" y="39187"/>
                  </a:lnTo>
                  <a:lnTo>
                    <a:pt x="84353" y="34108"/>
                  </a:lnTo>
                  <a:lnTo>
                    <a:pt x="79739" y="23813"/>
                  </a:lnTo>
                  <a:lnTo>
                    <a:pt x="75834" y="18324"/>
                  </a:lnTo>
                  <a:lnTo>
                    <a:pt x="71679" y="15401"/>
                  </a:lnTo>
                  <a:lnTo>
                    <a:pt x="67414" y="13376"/>
                  </a:lnTo>
                  <a:lnTo>
                    <a:pt x="53532" y="1217"/>
                  </a:lnTo>
                  <a:lnTo>
                    <a:pt x="50881" y="540"/>
                  </a:lnTo>
                  <a:lnTo>
                    <a:pt x="30449" y="9"/>
                  </a:lnTo>
                  <a:lnTo>
                    <a:pt x="26108" y="1939"/>
                  </a:lnTo>
                  <a:lnTo>
                    <a:pt x="19587" y="65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9" name="SMARTInkShape-828"/>
            <p:cNvSpPr/>
            <p:nvPr/>
          </p:nvSpPr>
          <p:spPr>
            <a:xfrm>
              <a:off x="3056709" y="6276785"/>
              <a:ext cx="169818" cy="97890"/>
            </a:xfrm>
            <a:custGeom>
              <a:avLst/>
              <a:gdLst/>
              <a:ahLst/>
              <a:cxnLst/>
              <a:rect l="0" t="0" r="0" b="0"/>
              <a:pathLst>
                <a:path w="169818" h="97890">
                  <a:moveTo>
                    <a:pt x="0" y="84826"/>
                  </a:moveTo>
                  <a:lnTo>
                    <a:pt x="0" y="54161"/>
                  </a:lnTo>
                  <a:lnTo>
                    <a:pt x="725" y="30258"/>
                  </a:lnTo>
                  <a:lnTo>
                    <a:pt x="5623" y="21071"/>
                  </a:lnTo>
                  <a:lnTo>
                    <a:pt x="18393" y="7667"/>
                  </a:lnTo>
                  <a:lnTo>
                    <a:pt x="20995" y="6990"/>
                  </a:lnTo>
                  <a:lnTo>
                    <a:pt x="28579" y="6556"/>
                  </a:lnTo>
                  <a:lnTo>
                    <a:pt x="32779" y="8432"/>
                  </a:lnTo>
                  <a:lnTo>
                    <a:pt x="37066" y="10959"/>
                  </a:lnTo>
                  <a:lnTo>
                    <a:pt x="43559" y="13107"/>
                  </a:lnTo>
                  <a:lnTo>
                    <a:pt x="47904" y="16181"/>
                  </a:lnTo>
                  <a:lnTo>
                    <a:pt x="50319" y="19967"/>
                  </a:lnTo>
                  <a:lnTo>
                    <a:pt x="55337" y="31778"/>
                  </a:lnTo>
                  <a:lnTo>
                    <a:pt x="63498" y="45247"/>
                  </a:lnTo>
                  <a:lnTo>
                    <a:pt x="65800" y="56471"/>
                  </a:lnTo>
                  <a:lnTo>
                    <a:pt x="70437" y="65222"/>
                  </a:lnTo>
                  <a:lnTo>
                    <a:pt x="71845" y="78294"/>
                  </a:lnTo>
                  <a:lnTo>
                    <a:pt x="68378" y="78295"/>
                  </a:lnTo>
                  <a:lnTo>
                    <a:pt x="67357" y="76844"/>
                  </a:lnTo>
                  <a:lnTo>
                    <a:pt x="66222" y="71361"/>
                  </a:lnTo>
                  <a:lnTo>
                    <a:pt x="67653" y="66020"/>
                  </a:lnTo>
                  <a:lnTo>
                    <a:pt x="69982" y="61228"/>
                  </a:lnTo>
                  <a:lnTo>
                    <a:pt x="71600" y="50038"/>
                  </a:lnTo>
                  <a:lnTo>
                    <a:pt x="71772" y="43474"/>
                  </a:lnTo>
                  <a:lnTo>
                    <a:pt x="73748" y="39112"/>
                  </a:lnTo>
                  <a:lnTo>
                    <a:pt x="76319" y="34755"/>
                  </a:lnTo>
                  <a:lnTo>
                    <a:pt x="78493" y="28221"/>
                  </a:lnTo>
                  <a:lnTo>
                    <a:pt x="96708" y="7740"/>
                  </a:lnTo>
                  <a:lnTo>
                    <a:pt x="106699" y="5978"/>
                  </a:lnTo>
                  <a:lnTo>
                    <a:pt x="108144" y="4684"/>
                  </a:lnTo>
                  <a:lnTo>
                    <a:pt x="109107" y="3095"/>
                  </a:lnTo>
                  <a:lnTo>
                    <a:pt x="111201" y="2036"/>
                  </a:lnTo>
                  <a:lnTo>
                    <a:pt x="126976" y="0"/>
                  </a:lnTo>
                  <a:lnTo>
                    <a:pt x="130940" y="1891"/>
                  </a:lnTo>
                  <a:lnTo>
                    <a:pt x="135121" y="4423"/>
                  </a:lnTo>
                  <a:lnTo>
                    <a:pt x="139398" y="5548"/>
                  </a:lnTo>
                  <a:lnTo>
                    <a:pt x="140829" y="6574"/>
                  </a:lnTo>
                  <a:lnTo>
                    <a:pt x="141783" y="7984"/>
                  </a:lnTo>
                  <a:lnTo>
                    <a:pt x="143126" y="13435"/>
                  </a:lnTo>
                  <a:lnTo>
                    <a:pt x="143314" y="15462"/>
                  </a:lnTo>
                  <a:lnTo>
                    <a:pt x="145459" y="19647"/>
                  </a:lnTo>
                  <a:lnTo>
                    <a:pt x="148105" y="23927"/>
                  </a:lnTo>
                  <a:lnTo>
                    <a:pt x="156314" y="51767"/>
                  </a:lnTo>
                  <a:lnTo>
                    <a:pt x="156752" y="80469"/>
                  </a:lnTo>
                  <a:lnTo>
                    <a:pt x="158688" y="84826"/>
                  </a:lnTo>
                  <a:lnTo>
                    <a:pt x="162377" y="90067"/>
                  </a:lnTo>
                  <a:lnTo>
                    <a:pt x="163016" y="94443"/>
                  </a:lnTo>
                  <a:lnTo>
                    <a:pt x="163831" y="95591"/>
                  </a:lnTo>
                  <a:lnTo>
                    <a:pt x="165101" y="96357"/>
                  </a:lnTo>
                  <a:lnTo>
                    <a:pt x="169817" y="978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0" name="SMARTInkShape-829"/>
            <p:cNvSpPr/>
            <p:nvPr/>
          </p:nvSpPr>
          <p:spPr>
            <a:xfrm>
              <a:off x="3376756" y="6191795"/>
              <a:ext cx="39182" cy="202475"/>
            </a:xfrm>
            <a:custGeom>
              <a:avLst/>
              <a:gdLst/>
              <a:ahLst/>
              <a:cxnLst/>
              <a:rect l="0" t="0" r="0" b="0"/>
              <a:pathLst>
                <a:path w="39182" h="202475">
                  <a:moveTo>
                    <a:pt x="6524" y="6531"/>
                  </a:moveTo>
                  <a:lnTo>
                    <a:pt x="3057" y="6531"/>
                  </a:lnTo>
                  <a:lnTo>
                    <a:pt x="2035" y="5805"/>
                  </a:lnTo>
                  <a:lnTo>
                    <a:pt x="1354" y="4595"/>
                  </a:lnTo>
                  <a:lnTo>
                    <a:pt x="0" y="22"/>
                  </a:lnTo>
                  <a:lnTo>
                    <a:pt x="6255" y="0"/>
                  </a:lnTo>
                  <a:lnTo>
                    <a:pt x="6444" y="3466"/>
                  </a:lnTo>
                  <a:lnTo>
                    <a:pt x="8424" y="7104"/>
                  </a:lnTo>
                  <a:lnTo>
                    <a:pt x="10997" y="11139"/>
                  </a:lnTo>
                  <a:lnTo>
                    <a:pt x="12649" y="19644"/>
                  </a:lnTo>
                  <a:lnTo>
                    <a:pt x="13727" y="31211"/>
                  </a:lnTo>
                  <a:lnTo>
                    <a:pt x="18214" y="46294"/>
                  </a:lnTo>
                  <a:lnTo>
                    <a:pt x="19703" y="53957"/>
                  </a:lnTo>
                  <a:lnTo>
                    <a:pt x="23895" y="63078"/>
                  </a:lnTo>
                  <a:lnTo>
                    <a:pt x="27923" y="91563"/>
                  </a:lnTo>
                  <a:lnTo>
                    <a:pt x="31250" y="104539"/>
                  </a:lnTo>
                  <a:lnTo>
                    <a:pt x="33320" y="134849"/>
                  </a:lnTo>
                  <a:lnTo>
                    <a:pt x="38266" y="151379"/>
                  </a:lnTo>
                  <a:lnTo>
                    <a:pt x="39170" y="182748"/>
                  </a:lnTo>
                  <a:lnTo>
                    <a:pt x="39181" y="20247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1" name="SMARTInkShape-830"/>
            <p:cNvSpPr/>
            <p:nvPr/>
          </p:nvSpPr>
          <p:spPr>
            <a:xfrm>
              <a:off x="3325405" y="6283234"/>
              <a:ext cx="142785" cy="13064"/>
            </a:xfrm>
            <a:custGeom>
              <a:avLst/>
              <a:gdLst/>
              <a:ahLst/>
              <a:cxnLst/>
              <a:rect l="0" t="0" r="0" b="0"/>
              <a:pathLst>
                <a:path w="142785" h="13064">
                  <a:moveTo>
                    <a:pt x="5623" y="13063"/>
                  </a:moveTo>
                  <a:lnTo>
                    <a:pt x="0" y="13063"/>
                  </a:lnTo>
                  <a:lnTo>
                    <a:pt x="4795" y="7439"/>
                  </a:lnTo>
                  <a:lnTo>
                    <a:pt x="8846" y="6800"/>
                  </a:lnTo>
                  <a:lnTo>
                    <a:pt x="23827" y="5822"/>
                  </a:lnTo>
                  <a:lnTo>
                    <a:pt x="39558" y="911"/>
                  </a:lnTo>
                  <a:lnTo>
                    <a:pt x="71915" y="24"/>
                  </a:lnTo>
                  <a:lnTo>
                    <a:pt x="102741" y="1"/>
                  </a:lnTo>
                  <a:lnTo>
                    <a:pt x="134198" y="0"/>
                  </a:lnTo>
                  <a:lnTo>
                    <a:pt x="14278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2" name="SMARTInkShape-831"/>
            <p:cNvSpPr/>
            <p:nvPr/>
          </p:nvSpPr>
          <p:spPr>
            <a:xfrm>
              <a:off x="3468458" y="6191794"/>
              <a:ext cx="104227" cy="189412"/>
            </a:xfrm>
            <a:custGeom>
              <a:avLst/>
              <a:gdLst/>
              <a:ahLst/>
              <a:cxnLst/>
              <a:rect l="0" t="0" r="0" b="0"/>
              <a:pathLst>
                <a:path w="104227" h="189412">
                  <a:moveTo>
                    <a:pt x="6262" y="0"/>
                  </a:moveTo>
                  <a:lnTo>
                    <a:pt x="0" y="6263"/>
                  </a:lnTo>
                  <a:lnTo>
                    <a:pt x="3278" y="6452"/>
                  </a:lnTo>
                  <a:lnTo>
                    <a:pt x="4273" y="7204"/>
                  </a:lnTo>
                  <a:lnTo>
                    <a:pt x="6000" y="12148"/>
                  </a:lnTo>
                  <a:lnTo>
                    <a:pt x="6185" y="16259"/>
                  </a:lnTo>
                  <a:lnTo>
                    <a:pt x="8163" y="20047"/>
                  </a:lnTo>
                  <a:lnTo>
                    <a:pt x="10735" y="24151"/>
                  </a:lnTo>
                  <a:lnTo>
                    <a:pt x="12387" y="32697"/>
                  </a:lnTo>
                  <a:lnTo>
                    <a:pt x="13466" y="44273"/>
                  </a:lnTo>
                  <a:lnTo>
                    <a:pt x="17952" y="59358"/>
                  </a:lnTo>
                  <a:lnTo>
                    <a:pt x="19870" y="76141"/>
                  </a:lnTo>
                  <a:lnTo>
                    <a:pt x="24459" y="91858"/>
                  </a:lnTo>
                  <a:lnTo>
                    <a:pt x="25820" y="124511"/>
                  </a:lnTo>
                  <a:lnTo>
                    <a:pt x="25856" y="156708"/>
                  </a:lnTo>
                  <a:lnTo>
                    <a:pt x="25856" y="163285"/>
                  </a:lnTo>
                  <a:lnTo>
                    <a:pt x="25856" y="131505"/>
                  </a:lnTo>
                  <a:lnTo>
                    <a:pt x="32508" y="107464"/>
                  </a:lnTo>
                  <a:lnTo>
                    <a:pt x="47718" y="83669"/>
                  </a:lnTo>
                  <a:lnTo>
                    <a:pt x="52022" y="80730"/>
                  </a:lnTo>
                  <a:lnTo>
                    <a:pt x="54186" y="79945"/>
                  </a:lnTo>
                  <a:lnTo>
                    <a:pt x="55628" y="78697"/>
                  </a:lnTo>
                  <a:lnTo>
                    <a:pt x="58384" y="74199"/>
                  </a:lnTo>
                  <a:lnTo>
                    <a:pt x="61601" y="72892"/>
                  </a:lnTo>
                  <a:lnTo>
                    <a:pt x="76841" y="71873"/>
                  </a:lnTo>
                  <a:lnTo>
                    <a:pt x="81199" y="75321"/>
                  </a:lnTo>
                  <a:lnTo>
                    <a:pt x="83110" y="78954"/>
                  </a:lnTo>
                  <a:lnTo>
                    <a:pt x="83620" y="80939"/>
                  </a:lnTo>
                  <a:lnTo>
                    <a:pt x="89674" y="91491"/>
                  </a:lnTo>
                  <a:lnTo>
                    <a:pt x="97763" y="114785"/>
                  </a:lnTo>
                  <a:lnTo>
                    <a:pt x="102740" y="123978"/>
                  </a:lnTo>
                  <a:lnTo>
                    <a:pt x="104222" y="156634"/>
                  </a:lnTo>
                  <a:lnTo>
                    <a:pt x="104226" y="158851"/>
                  </a:lnTo>
                  <a:lnTo>
                    <a:pt x="102295" y="163250"/>
                  </a:lnTo>
                  <a:lnTo>
                    <a:pt x="99743" y="167624"/>
                  </a:lnTo>
                  <a:lnTo>
                    <a:pt x="97970" y="175057"/>
                  </a:lnTo>
                  <a:lnTo>
                    <a:pt x="97702" y="1894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3" name="SMARTInkShape-832"/>
            <p:cNvSpPr/>
            <p:nvPr/>
          </p:nvSpPr>
          <p:spPr>
            <a:xfrm>
              <a:off x="3605438" y="6276975"/>
              <a:ext cx="84820" cy="103316"/>
            </a:xfrm>
            <a:custGeom>
              <a:avLst/>
              <a:gdLst/>
              <a:ahLst/>
              <a:cxnLst/>
              <a:rect l="0" t="0" r="0" b="0"/>
              <a:pathLst>
                <a:path w="84820" h="103316">
                  <a:moveTo>
                    <a:pt x="12973" y="25854"/>
                  </a:moveTo>
                  <a:lnTo>
                    <a:pt x="7350" y="25854"/>
                  </a:lnTo>
                  <a:lnTo>
                    <a:pt x="7047" y="26579"/>
                  </a:lnTo>
                  <a:lnTo>
                    <a:pt x="6449" y="38567"/>
                  </a:lnTo>
                  <a:lnTo>
                    <a:pt x="35677" y="38917"/>
                  </a:lnTo>
                  <a:lnTo>
                    <a:pt x="36818" y="38191"/>
                  </a:lnTo>
                  <a:lnTo>
                    <a:pt x="37578" y="36981"/>
                  </a:lnTo>
                  <a:lnTo>
                    <a:pt x="38798" y="33293"/>
                  </a:lnTo>
                  <a:lnTo>
                    <a:pt x="51229" y="20256"/>
                  </a:lnTo>
                  <a:lnTo>
                    <a:pt x="51886" y="16131"/>
                  </a:lnTo>
                  <a:lnTo>
                    <a:pt x="52162" y="0"/>
                  </a:lnTo>
                  <a:lnTo>
                    <a:pt x="52162" y="3275"/>
                  </a:lnTo>
                  <a:lnTo>
                    <a:pt x="51436" y="4270"/>
                  </a:lnTo>
                  <a:lnTo>
                    <a:pt x="45510" y="6809"/>
                  </a:lnTo>
                  <a:lnTo>
                    <a:pt x="27590" y="25028"/>
                  </a:lnTo>
                  <a:lnTo>
                    <a:pt x="22223" y="34882"/>
                  </a:lnTo>
                  <a:lnTo>
                    <a:pt x="14529" y="54127"/>
                  </a:lnTo>
                  <a:lnTo>
                    <a:pt x="9160" y="62211"/>
                  </a:lnTo>
                  <a:lnTo>
                    <a:pt x="5044" y="71444"/>
                  </a:lnTo>
                  <a:lnTo>
                    <a:pt x="2193" y="75870"/>
                  </a:lnTo>
                  <a:lnTo>
                    <a:pt x="586" y="82441"/>
                  </a:lnTo>
                  <a:lnTo>
                    <a:pt x="0" y="89876"/>
                  </a:lnTo>
                  <a:lnTo>
                    <a:pt x="6176" y="97397"/>
                  </a:lnTo>
                  <a:lnTo>
                    <a:pt x="9830" y="97609"/>
                  </a:lnTo>
                  <a:lnTo>
                    <a:pt x="13511" y="99594"/>
                  </a:lnTo>
                  <a:lnTo>
                    <a:pt x="17567" y="102170"/>
                  </a:lnTo>
                  <a:lnTo>
                    <a:pt x="21788" y="103315"/>
                  </a:lnTo>
                  <a:lnTo>
                    <a:pt x="23930" y="102894"/>
                  </a:lnTo>
                  <a:lnTo>
                    <a:pt x="32581" y="98941"/>
                  </a:lnTo>
                  <a:lnTo>
                    <a:pt x="50164" y="96988"/>
                  </a:lnTo>
                  <a:lnTo>
                    <a:pt x="58729" y="92533"/>
                  </a:lnTo>
                  <a:lnTo>
                    <a:pt x="67409" y="91437"/>
                  </a:lnTo>
                  <a:lnTo>
                    <a:pt x="68858" y="90622"/>
                  </a:lnTo>
                  <a:lnTo>
                    <a:pt x="69824" y="89353"/>
                  </a:lnTo>
                  <a:lnTo>
                    <a:pt x="70468" y="87780"/>
                  </a:lnTo>
                  <a:lnTo>
                    <a:pt x="71623" y="86733"/>
                  </a:lnTo>
                  <a:lnTo>
                    <a:pt x="78691" y="83115"/>
                  </a:lnTo>
                  <a:lnTo>
                    <a:pt x="84819" y="781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4" name="SMARTInkShape-833"/>
            <p:cNvSpPr/>
            <p:nvPr/>
          </p:nvSpPr>
          <p:spPr>
            <a:xfrm>
              <a:off x="3807830" y="6257108"/>
              <a:ext cx="124091" cy="111033"/>
            </a:xfrm>
            <a:custGeom>
              <a:avLst/>
              <a:gdLst/>
              <a:ahLst/>
              <a:cxnLst/>
              <a:rect l="0" t="0" r="0" b="0"/>
              <a:pathLst>
                <a:path w="124091" h="111033">
                  <a:moveTo>
                    <a:pt x="19587" y="0"/>
                  </a:moveTo>
                  <a:lnTo>
                    <a:pt x="13056" y="0"/>
                  </a:lnTo>
                  <a:lnTo>
                    <a:pt x="9589" y="3468"/>
                  </a:lnTo>
                  <a:lnTo>
                    <a:pt x="7886" y="7105"/>
                  </a:lnTo>
                  <a:lnTo>
                    <a:pt x="5852" y="23972"/>
                  </a:lnTo>
                  <a:lnTo>
                    <a:pt x="1365" y="32662"/>
                  </a:lnTo>
                  <a:lnTo>
                    <a:pt x="0" y="60961"/>
                  </a:lnTo>
                  <a:lnTo>
                    <a:pt x="1931" y="65315"/>
                  </a:lnTo>
                  <a:lnTo>
                    <a:pt x="4483" y="69669"/>
                  </a:lnTo>
                  <a:lnTo>
                    <a:pt x="6121" y="78377"/>
                  </a:lnTo>
                  <a:lnTo>
                    <a:pt x="6255" y="80555"/>
                  </a:lnTo>
                  <a:lnTo>
                    <a:pt x="7071" y="82006"/>
                  </a:lnTo>
                  <a:lnTo>
                    <a:pt x="8341" y="82974"/>
                  </a:lnTo>
                  <a:lnTo>
                    <a:pt x="9912" y="83618"/>
                  </a:lnTo>
                  <a:lnTo>
                    <a:pt x="10960" y="84774"/>
                  </a:lnTo>
                  <a:lnTo>
                    <a:pt x="13598" y="91485"/>
                  </a:lnTo>
                  <a:lnTo>
                    <a:pt x="18655" y="96974"/>
                  </a:lnTo>
                  <a:lnTo>
                    <a:pt x="25129" y="97884"/>
                  </a:lnTo>
                  <a:lnTo>
                    <a:pt x="31655" y="97964"/>
                  </a:lnTo>
                  <a:lnTo>
                    <a:pt x="31986" y="97241"/>
                  </a:lnTo>
                  <a:lnTo>
                    <a:pt x="32355" y="94503"/>
                  </a:lnTo>
                  <a:lnTo>
                    <a:pt x="34454" y="90866"/>
                  </a:lnTo>
                  <a:lnTo>
                    <a:pt x="43486" y="79927"/>
                  </a:lnTo>
                  <a:lnTo>
                    <a:pt x="45778" y="73837"/>
                  </a:lnTo>
                  <a:lnTo>
                    <a:pt x="50006" y="67436"/>
                  </a:lnTo>
                  <a:lnTo>
                    <a:pt x="51249" y="63113"/>
                  </a:lnTo>
                  <a:lnTo>
                    <a:pt x="52306" y="61669"/>
                  </a:lnTo>
                  <a:lnTo>
                    <a:pt x="53737" y="60708"/>
                  </a:lnTo>
                  <a:lnTo>
                    <a:pt x="55416" y="60066"/>
                  </a:lnTo>
                  <a:lnTo>
                    <a:pt x="56536" y="58914"/>
                  </a:lnTo>
                  <a:lnTo>
                    <a:pt x="58481" y="53273"/>
                  </a:lnTo>
                  <a:lnTo>
                    <a:pt x="60580" y="52706"/>
                  </a:lnTo>
                  <a:lnTo>
                    <a:pt x="62156" y="52555"/>
                  </a:lnTo>
                  <a:lnTo>
                    <a:pt x="63206" y="51727"/>
                  </a:lnTo>
                  <a:lnTo>
                    <a:pt x="65282" y="45802"/>
                  </a:lnTo>
                  <a:lnTo>
                    <a:pt x="65307" y="77834"/>
                  </a:lnTo>
                  <a:lnTo>
                    <a:pt x="65307" y="93681"/>
                  </a:lnTo>
                  <a:lnTo>
                    <a:pt x="66033" y="95112"/>
                  </a:lnTo>
                  <a:lnTo>
                    <a:pt x="67242" y="96065"/>
                  </a:lnTo>
                  <a:lnTo>
                    <a:pt x="68774" y="96701"/>
                  </a:lnTo>
                  <a:lnTo>
                    <a:pt x="69796" y="97850"/>
                  </a:lnTo>
                  <a:lnTo>
                    <a:pt x="70931" y="101062"/>
                  </a:lnTo>
                  <a:lnTo>
                    <a:pt x="71959" y="102210"/>
                  </a:lnTo>
                  <a:lnTo>
                    <a:pt x="75037" y="103484"/>
                  </a:lnTo>
                  <a:lnTo>
                    <a:pt x="76148" y="104549"/>
                  </a:lnTo>
                  <a:lnTo>
                    <a:pt x="78077" y="110037"/>
                  </a:lnTo>
                  <a:lnTo>
                    <a:pt x="80175" y="110591"/>
                  </a:lnTo>
                  <a:lnTo>
                    <a:pt x="90500" y="111032"/>
                  </a:lnTo>
                  <a:lnTo>
                    <a:pt x="90811" y="110308"/>
                  </a:lnTo>
                  <a:lnTo>
                    <a:pt x="91351" y="105411"/>
                  </a:lnTo>
                  <a:lnTo>
                    <a:pt x="95906" y="99468"/>
                  </a:lnTo>
                  <a:lnTo>
                    <a:pt x="98080" y="93416"/>
                  </a:lnTo>
                  <a:lnTo>
                    <a:pt x="102272" y="86301"/>
                  </a:lnTo>
                  <a:lnTo>
                    <a:pt x="104563" y="76048"/>
                  </a:lnTo>
                  <a:lnTo>
                    <a:pt x="115755" y="53732"/>
                  </a:lnTo>
                  <a:lnTo>
                    <a:pt x="117483" y="48555"/>
                  </a:lnTo>
                  <a:lnTo>
                    <a:pt x="121810" y="41562"/>
                  </a:lnTo>
                  <a:lnTo>
                    <a:pt x="123414" y="34893"/>
                  </a:lnTo>
                  <a:lnTo>
                    <a:pt x="124090" y="130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5" name="SMARTInkShape-834"/>
            <p:cNvSpPr/>
            <p:nvPr/>
          </p:nvSpPr>
          <p:spPr>
            <a:xfrm>
              <a:off x="3934939" y="6283234"/>
              <a:ext cx="108016" cy="91441"/>
            </a:xfrm>
            <a:custGeom>
              <a:avLst/>
              <a:gdLst/>
              <a:ahLst/>
              <a:cxnLst/>
              <a:rect l="0" t="0" r="0" b="0"/>
              <a:pathLst>
                <a:path w="108016" h="91441">
                  <a:moveTo>
                    <a:pt x="68826" y="13063"/>
                  </a:moveTo>
                  <a:lnTo>
                    <a:pt x="68826" y="270"/>
                  </a:lnTo>
                  <a:lnTo>
                    <a:pt x="49583" y="0"/>
                  </a:lnTo>
                  <a:lnTo>
                    <a:pt x="44087" y="4489"/>
                  </a:lnTo>
                  <a:lnTo>
                    <a:pt x="38112" y="5927"/>
                  </a:lnTo>
                  <a:lnTo>
                    <a:pt x="33889" y="6263"/>
                  </a:lnTo>
                  <a:lnTo>
                    <a:pt x="29591" y="8348"/>
                  </a:lnTo>
                  <a:lnTo>
                    <a:pt x="27430" y="9919"/>
                  </a:lnTo>
                  <a:lnTo>
                    <a:pt x="25028" y="13601"/>
                  </a:lnTo>
                  <a:lnTo>
                    <a:pt x="23235" y="17656"/>
                  </a:lnTo>
                  <a:lnTo>
                    <a:pt x="5412" y="39193"/>
                  </a:lnTo>
                  <a:lnTo>
                    <a:pt x="3631" y="43545"/>
                  </a:lnTo>
                  <a:lnTo>
                    <a:pt x="420" y="47898"/>
                  </a:lnTo>
                  <a:lnTo>
                    <a:pt x="0" y="50074"/>
                  </a:lnTo>
                  <a:lnTo>
                    <a:pt x="444" y="52253"/>
                  </a:lnTo>
                  <a:lnTo>
                    <a:pt x="2149" y="56606"/>
                  </a:lnTo>
                  <a:lnTo>
                    <a:pt x="3459" y="70555"/>
                  </a:lnTo>
                  <a:lnTo>
                    <a:pt x="4203" y="70985"/>
                  </a:lnTo>
                  <a:lnTo>
                    <a:pt x="6964" y="71463"/>
                  </a:lnTo>
                  <a:lnTo>
                    <a:pt x="7990" y="72317"/>
                  </a:lnTo>
                  <a:lnTo>
                    <a:pt x="9131" y="75200"/>
                  </a:lnTo>
                  <a:lnTo>
                    <a:pt x="10161" y="76259"/>
                  </a:lnTo>
                  <a:lnTo>
                    <a:pt x="13241" y="77436"/>
                  </a:lnTo>
                  <a:lnTo>
                    <a:pt x="15078" y="77024"/>
                  </a:lnTo>
                  <a:lnTo>
                    <a:pt x="23241" y="73084"/>
                  </a:lnTo>
                  <a:lnTo>
                    <a:pt x="34010" y="71284"/>
                  </a:lnTo>
                  <a:lnTo>
                    <a:pt x="42704" y="66709"/>
                  </a:lnTo>
                  <a:lnTo>
                    <a:pt x="44880" y="66244"/>
                  </a:lnTo>
                  <a:lnTo>
                    <a:pt x="46330" y="65208"/>
                  </a:lnTo>
                  <a:lnTo>
                    <a:pt x="47298" y="63792"/>
                  </a:lnTo>
                  <a:lnTo>
                    <a:pt x="49098" y="60284"/>
                  </a:lnTo>
                  <a:lnTo>
                    <a:pt x="52317" y="56305"/>
                  </a:lnTo>
                  <a:lnTo>
                    <a:pt x="56167" y="54053"/>
                  </a:lnTo>
                  <a:lnTo>
                    <a:pt x="60298" y="52327"/>
                  </a:lnTo>
                  <a:lnTo>
                    <a:pt x="71028" y="43267"/>
                  </a:lnTo>
                  <a:lnTo>
                    <a:pt x="73433" y="39067"/>
                  </a:lnTo>
                  <a:lnTo>
                    <a:pt x="75228" y="34780"/>
                  </a:lnTo>
                  <a:lnTo>
                    <a:pt x="79593" y="28287"/>
                  </a:lnTo>
                  <a:lnTo>
                    <a:pt x="81587" y="20882"/>
                  </a:lnTo>
                  <a:lnTo>
                    <a:pt x="81889" y="6534"/>
                  </a:lnTo>
                  <a:lnTo>
                    <a:pt x="75627" y="6531"/>
                  </a:lnTo>
                  <a:lnTo>
                    <a:pt x="71970" y="9999"/>
                  </a:lnTo>
                  <a:lnTo>
                    <a:pt x="70224" y="13636"/>
                  </a:lnTo>
                  <a:lnTo>
                    <a:pt x="68863" y="32672"/>
                  </a:lnTo>
                  <a:lnTo>
                    <a:pt x="68851" y="34844"/>
                  </a:lnTo>
                  <a:lnTo>
                    <a:pt x="66902" y="39193"/>
                  </a:lnTo>
                  <a:lnTo>
                    <a:pt x="64343" y="43545"/>
                  </a:lnTo>
                  <a:lnTo>
                    <a:pt x="62700" y="52253"/>
                  </a:lnTo>
                  <a:lnTo>
                    <a:pt x="62375" y="60960"/>
                  </a:lnTo>
                  <a:lnTo>
                    <a:pt x="64266" y="65315"/>
                  </a:lnTo>
                  <a:lnTo>
                    <a:pt x="66800" y="69669"/>
                  </a:lnTo>
                  <a:lnTo>
                    <a:pt x="68559" y="77087"/>
                  </a:lnTo>
                  <a:lnTo>
                    <a:pt x="72214" y="81462"/>
                  </a:lnTo>
                  <a:lnTo>
                    <a:pt x="75896" y="83376"/>
                  </a:lnTo>
                  <a:lnTo>
                    <a:pt x="80705" y="84606"/>
                  </a:lnTo>
                  <a:lnTo>
                    <a:pt x="86870" y="89337"/>
                  </a:lnTo>
                  <a:lnTo>
                    <a:pt x="90876" y="90506"/>
                  </a:lnTo>
                  <a:lnTo>
                    <a:pt x="108015" y="914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6" name="SMARTInkShape-835"/>
            <p:cNvSpPr/>
            <p:nvPr/>
          </p:nvSpPr>
          <p:spPr>
            <a:xfrm>
              <a:off x="4075611" y="6224451"/>
              <a:ext cx="39190" cy="163287"/>
            </a:xfrm>
            <a:custGeom>
              <a:avLst/>
              <a:gdLst/>
              <a:ahLst/>
              <a:cxnLst/>
              <a:rect l="0" t="0" r="0" b="0"/>
              <a:pathLst>
                <a:path w="39190" h="163287">
                  <a:moveTo>
                    <a:pt x="0" y="0"/>
                  </a:moveTo>
                  <a:lnTo>
                    <a:pt x="5624" y="5624"/>
                  </a:lnTo>
                  <a:lnTo>
                    <a:pt x="7078" y="11567"/>
                  </a:lnTo>
                  <a:lnTo>
                    <a:pt x="10967" y="17619"/>
                  </a:lnTo>
                  <a:lnTo>
                    <a:pt x="12649" y="26166"/>
                  </a:lnTo>
                  <a:lnTo>
                    <a:pt x="13773" y="44270"/>
                  </a:lnTo>
                  <a:lnTo>
                    <a:pt x="18229" y="59356"/>
                  </a:lnTo>
                  <a:lnTo>
                    <a:pt x="20267" y="89151"/>
                  </a:lnTo>
                  <a:lnTo>
                    <a:pt x="25211" y="109129"/>
                  </a:lnTo>
                  <a:lnTo>
                    <a:pt x="26671" y="121114"/>
                  </a:lnTo>
                  <a:lnTo>
                    <a:pt x="31260" y="130469"/>
                  </a:lnTo>
                  <a:lnTo>
                    <a:pt x="32634" y="148929"/>
                  </a:lnTo>
                  <a:lnTo>
                    <a:pt x="37141" y="155182"/>
                  </a:lnTo>
                  <a:lnTo>
                    <a:pt x="39189" y="1632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7" name="SMARTInkShape-836"/>
            <p:cNvSpPr/>
            <p:nvPr/>
          </p:nvSpPr>
          <p:spPr>
            <a:xfrm>
              <a:off x="4167051" y="6211388"/>
              <a:ext cx="13064" cy="182882"/>
            </a:xfrm>
            <a:custGeom>
              <a:avLst/>
              <a:gdLst/>
              <a:ahLst/>
              <a:cxnLst/>
              <a:rect l="0" t="0" r="0" b="0"/>
              <a:pathLst>
                <a:path w="13064" h="182882">
                  <a:moveTo>
                    <a:pt x="6532" y="0"/>
                  </a:moveTo>
                  <a:lnTo>
                    <a:pt x="6532" y="16238"/>
                  </a:lnTo>
                  <a:lnTo>
                    <a:pt x="270" y="41123"/>
                  </a:lnTo>
                  <a:lnTo>
                    <a:pt x="11" y="72006"/>
                  </a:lnTo>
                  <a:lnTo>
                    <a:pt x="1" y="102335"/>
                  </a:lnTo>
                  <a:lnTo>
                    <a:pt x="0" y="132081"/>
                  </a:lnTo>
                  <a:lnTo>
                    <a:pt x="0" y="145487"/>
                  </a:lnTo>
                  <a:lnTo>
                    <a:pt x="6531" y="176317"/>
                  </a:lnTo>
                  <a:lnTo>
                    <a:pt x="13063" y="1828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97" name="SMARTInkShape-Group96"/>
          <p:cNvGrpSpPr/>
          <p:nvPr/>
        </p:nvGrpSpPr>
        <p:grpSpPr>
          <a:xfrm>
            <a:off x="353932" y="6492248"/>
            <a:ext cx="3355920" cy="359222"/>
            <a:chOff x="353932" y="6492248"/>
            <a:chExt cx="3355920" cy="359222"/>
          </a:xfrm>
        </p:grpSpPr>
        <p:sp>
          <p:nvSpPr>
            <p:cNvPr id="2869" name="SMARTInkShape-837"/>
            <p:cNvSpPr/>
            <p:nvPr/>
          </p:nvSpPr>
          <p:spPr>
            <a:xfrm>
              <a:off x="653222" y="6524897"/>
              <a:ext cx="39110" cy="209007"/>
            </a:xfrm>
            <a:custGeom>
              <a:avLst/>
              <a:gdLst/>
              <a:ahLst/>
              <a:cxnLst/>
              <a:rect l="0" t="0" r="0" b="0"/>
              <a:pathLst>
                <a:path w="39110" h="209007">
                  <a:moveTo>
                    <a:pt x="6452" y="0"/>
                  </a:moveTo>
                  <a:lnTo>
                    <a:pt x="0" y="0"/>
                  </a:lnTo>
                  <a:lnTo>
                    <a:pt x="5552" y="0"/>
                  </a:lnTo>
                  <a:lnTo>
                    <a:pt x="5852" y="726"/>
                  </a:lnTo>
                  <a:lnTo>
                    <a:pt x="7125" y="11140"/>
                  </a:lnTo>
                  <a:lnTo>
                    <a:pt x="11611" y="19644"/>
                  </a:lnTo>
                  <a:lnTo>
                    <a:pt x="17419" y="48154"/>
                  </a:lnTo>
                  <a:lnTo>
                    <a:pt x="21328" y="78392"/>
                  </a:lnTo>
                  <a:lnTo>
                    <a:pt x="24648" y="91444"/>
                  </a:lnTo>
                  <a:lnTo>
                    <a:pt x="25924" y="122735"/>
                  </a:lnTo>
                  <a:lnTo>
                    <a:pt x="26039" y="154498"/>
                  </a:lnTo>
                  <a:lnTo>
                    <a:pt x="26046" y="171605"/>
                  </a:lnTo>
                  <a:lnTo>
                    <a:pt x="27982" y="176175"/>
                  </a:lnTo>
                  <a:lnTo>
                    <a:pt x="30535" y="180626"/>
                  </a:lnTo>
                  <a:lnTo>
                    <a:pt x="32174" y="189396"/>
                  </a:lnTo>
                  <a:lnTo>
                    <a:pt x="33124" y="194485"/>
                  </a:lnTo>
                  <a:lnTo>
                    <a:pt x="39109" y="2090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0" name="SMARTInkShape-838"/>
            <p:cNvSpPr/>
            <p:nvPr/>
          </p:nvSpPr>
          <p:spPr>
            <a:xfrm>
              <a:off x="522514" y="6648994"/>
              <a:ext cx="78378" cy="13064"/>
            </a:xfrm>
            <a:custGeom>
              <a:avLst/>
              <a:gdLst/>
              <a:ahLst/>
              <a:cxnLst/>
              <a:rect l="0" t="0" r="0" b="0"/>
              <a:pathLst>
                <a:path w="78378" h="13064">
                  <a:moveTo>
                    <a:pt x="0" y="13063"/>
                  </a:moveTo>
                  <a:lnTo>
                    <a:pt x="0" y="7439"/>
                  </a:lnTo>
                  <a:lnTo>
                    <a:pt x="726" y="7136"/>
                  </a:lnTo>
                  <a:lnTo>
                    <a:pt x="12132" y="6534"/>
                  </a:lnTo>
                  <a:lnTo>
                    <a:pt x="18094" y="2043"/>
                  </a:lnTo>
                  <a:lnTo>
                    <a:pt x="24149" y="606"/>
                  </a:lnTo>
                  <a:lnTo>
                    <a:pt x="56490" y="0"/>
                  </a:lnTo>
                  <a:lnTo>
                    <a:pt x="64317" y="0"/>
                  </a:lnTo>
                  <a:lnTo>
                    <a:pt x="70851" y="5624"/>
                  </a:lnTo>
                  <a:lnTo>
                    <a:pt x="75018" y="6263"/>
                  </a:lnTo>
                  <a:lnTo>
                    <a:pt x="76138" y="7078"/>
                  </a:lnTo>
                  <a:lnTo>
                    <a:pt x="76884" y="8348"/>
                  </a:lnTo>
                  <a:lnTo>
                    <a:pt x="78377" y="130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1" name="SMARTInkShape-839"/>
            <p:cNvSpPr/>
            <p:nvPr/>
          </p:nvSpPr>
          <p:spPr>
            <a:xfrm>
              <a:off x="509453" y="6492248"/>
              <a:ext cx="104502" cy="267781"/>
            </a:xfrm>
            <a:custGeom>
              <a:avLst/>
              <a:gdLst/>
              <a:ahLst/>
              <a:cxnLst/>
              <a:rect l="0" t="0" r="0" b="0"/>
              <a:pathLst>
                <a:path w="104502" h="267781">
                  <a:moveTo>
                    <a:pt x="65313" y="267780"/>
                  </a:moveTo>
                  <a:lnTo>
                    <a:pt x="65313" y="235199"/>
                  </a:lnTo>
                  <a:lnTo>
                    <a:pt x="65313" y="226138"/>
                  </a:lnTo>
                  <a:lnTo>
                    <a:pt x="63377" y="221938"/>
                  </a:lnTo>
                  <a:lnTo>
                    <a:pt x="60824" y="217653"/>
                  </a:lnTo>
                  <a:lnTo>
                    <a:pt x="59185" y="208987"/>
                  </a:lnTo>
                  <a:lnTo>
                    <a:pt x="59050" y="206813"/>
                  </a:lnTo>
                  <a:lnTo>
                    <a:pt x="56966" y="202464"/>
                  </a:lnTo>
                  <a:lnTo>
                    <a:pt x="54346" y="198110"/>
                  </a:lnTo>
                  <a:lnTo>
                    <a:pt x="52664" y="189404"/>
                  </a:lnTo>
                  <a:lnTo>
                    <a:pt x="52332" y="180694"/>
                  </a:lnTo>
                  <a:lnTo>
                    <a:pt x="50351" y="176340"/>
                  </a:lnTo>
                  <a:lnTo>
                    <a:pt x="46634" y="171100"/>
                  </a:lnTo>
                  <a:lnTo>
                    <a:pt x="45173" y="161086"/>
                  </a:lnTo>
                  <a:lnTo>
                    <a:pt x="43904" y="159640"/>
                  </a:lnTo>
                  <a:lnTo>
                    <a:pt x="42332" y="158675"/>
                  </a:lnTo>
                  <a:lnTo>
                    <a:pt x="41283" y="157307"/>
                  </a:lnTo>
                  <a:lnTo>
                    <a:pt x="33645" y="139287"/>
                  </a:lnTo>
                  <a:lnTo>
                    <a:pt x="22299" y="126136"/>
                  </a:lnTo>
                  <a:lnTo>
                    <a:pt x="11576" y="98364"/>
                  </a:lnTo>
                  <a:lnTo>
                    <a:pt x="8773" y="93788"/>
                  </a:lnTo>
                  <a:lnTo>
                    <a:pt x="6825" y="86214"/>
                  </a:lnTo>
                  <a:lnTo>
                    <a:pt x="6617" y="81822"/>
                  </a:lnTo>
                  <a:lnTo>
                    <a:pt x="4633" y="77969"/>
                  </a:lnTo>
                  <a:lnTo>
                    <a:pt x="2058" y="73837"/>
                  </a:lnTo>
                  <a:lnTo>
                    <a:pt x="405" y="65270"/>
                  </a:lnTo>
                  <a:lnTo>
                    <a:pt x="0" y="37004"/>
                  </a:lnTo>
                  <a:lnTo>
                    <a:pt x="1935" y="32649"/>
                  </a:lnTo>
                  <a:lnTo>
                    <a:pt x="5622" y="27408"/>
                  </a:lnTo>
                  <a:lnTo>
                    <a:pt x="7076" y="21158"/>
                  </a:lnTo>
                  <a:lnTo>
                    <a:pt x="9917" y="17140"/>
                  </a:lnTo>
                  <a:lnTo>
                    <a:pt x="13599" y="14870"/>
                  </a:lnTo>
                  <a:lnTo>
                    <a:pt x="17655" y="13136"/>
                  </a:lnTo>
                  <a:lnTo>
                    <a:pt x="24018" y="8805"/>
                  </a:lnTo>
                  <a:lnTo>
                    <a:pt x="28333" y="7537"/>
                  </a:lnTo>
                  <a:lnTo>
                    <a:pt x="29774" y="6473"/>
                  </a:lnTo>
                  <a:lnTo>
                    <a:pt x="30734" y="5039"/>
                  </a:lnTo>
                  <a:lnTo>
                    <a:pt x="31375" y="3357"/>
                  </a:lnTo>
                  <a:lnTo>
                    <a:pt x="32527" y="2235"/>
                  </a:lnTo>
                  <a:lnTo>
                    <a:pt x="35743" y="989"/>
                  </a:lnTo>
                  <a:lnTo>
                    <a:pt x="60965" y="0"/>
                  </a:lnTo>
                  <a:lnTo>
                    <a:pt x="62415" y="723"/>
                  </a:lnTo>
                  <a:lnTo>
                    <a:pt x="63381" y="1930"/>
                  </a:lnTo>
                  <a:lnTo>
                    <a:pt x="64025" y="3461"/>
                  </a:lnTo>
                  <a:lnTo>
                    <a:pt x="65180" y="4482"/>
                  </a:lnTo>
                  <a:lnTo>
                    <a:pt x="70823" y="6255"/>
                  </a:lnTo>
                  <a:lnTo>
                    <a:pt x="77378" y="12123"/>
                  </a:lnTo>
                  <a:lnTo>
                    <a:pt x="81547" y="12779"/>
                  </a:lnTo>
                  <a:lnTo>
                    <a:pt x="82667" y="13596"/>
                  </a:lnTo>
                  <a:lnTo>
                    <a:pt x="83414" y="14867"/>
                  </a:lnTo>
                  <a:lnTo>
                    <a:pt x="83912" y="16440"/>
                  </a:lnTo>
                  <a:lnTo>
                    <a:pt x="84969" y="17489"/>
                  </a:lnTo>
                  <a:lnTo>
                    <a:pt x="91500" y="20127"/>
                  </a:lnTo>
                  <a:lnTo>
                    <a:pt x="104501" y="326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2" name="SMARTInkShape-840"/>
            <p:cNvSpPr/>
            <p:nvPr/>
          </p:nvSpPr>
          <p:spPr>
            <a:xfrm>
              <a:off x="353932" y="6534202"/>
              <a:ext cx="175115" cy="199702"/>
            </a:xfrm>
            <a:custGeom>
              <a:avLst/>
              <a:gdLst/>
              <a:ahLst/>
              <a:cxnLst/>
              <a:rect l="0" t="0" r="0" b="0"/>
              <a:pathLst>
                <a:path w="175115" h="199702">
                  <a:moveTo>
                    <a:pt x="135925" y="29883"/>
                  </a:moveTo>
                  <a:lnTo>
                    <a:pt x="130302" y="24260"/>
                  </a:lnTo>
                  <a:lnTo>
                    <a:pt x="129663" y="20153"/>
                  </a:lnTo>
                  <a:lnTo>
                    <a:pt x="128847" y="19043"/>
                  </a:lnTo>
                  <a:lnTo>
                    <a:pt x="117515" y="11284"/>
                  </a:lnTo>
                  <a:lnTo>
                    <a:pt x="116857" y="8796"/>
                  </a:lnTo>
                  <a:lnTo>
                    <a:pt x="116682" y="7116"/>
                  </a:lnTo>
                  <a:lnTo>
                    <a:pt x="115839" y="5996"/>
                  </a:lnTo>
                  <a:lnTo>
                    <a:pt x="112968" y="4753"/>
                  </a:lnTo>
                  <a:lnTo>
                    <a:pt x="92362" y="3049"/>
                  </a:lnTo>
                  <a:lnTo>
                    <a:pt x="88019" y="298"/>
                  </a:lnTo>
                  <a:lnTo>
                    <a:pt x="85845" y="0"/>
                  </a:lnTo>
                  <a:lnTo>
                    <a:pt x="64966" y="7036"/>
                  </a:lnTo>
                  <a:lnTo>
                    <a:pt x="53073" y="15587"/>
                  </a:lnTo>
                  <a:lnTo>
                    <a:pt x="34258" y="34378"/>
                  </a:lnTo>
                  <a:lnTo>
                    <a:pt x="15164" y="62676"/>
                  </a:lnTo>
                  <a:lnTo>
                    <a:pt x="12585" y="70585"/>
                  </a:lnTo>
                  <a:lnTo>
                    <a:pt x="1543" y="92180"/>
                  </a:lnTo>
                  <a:lnTo>
                    <a:pt x="0" y="103291"/>
                  </a:lnTo>
                  <a:lnTo>
                    <a:pt x="4497" y="131964"/>
                  </a:lnTo>
                  <a:lnTo>
                    <a:pt x="13329" y="161864"/>
                  </a:lnTo>
                  <a:lnTo>
                    <a:pt x="18804" y="172041"/>
                  </a:lnTo>
                  <a:lnTo>
                    <a:pt x="22911" y="176522"/>
                  </a:lnTo>
                  <a:lnTo>
                    <a:pt x="36520" y="184280"/>
                  </a:lnTo>
                  <a:lnTo>
                    <a:pt x="66177" y="186610"/>
                  </a:lnTo>
                  <a:lnTo>
                    <a:pt x="79312" y="186635"/>
                  </a:lnTo>
                  <a:lnTo>
                    <a:pt x="80766" y="185910"/>
                  </a:lnTo>
                  <a:lnTo>
                    <a:pt x="81735" y="184702"/>
                  </a:lnTo>
                  <a:lnTo>
                    <a:pt x="82381" y="183169"/>
                  </a:lnTo>
                  <a:lnTo>
                    <a:pt x="83538" y="182149"/>
                  </a:lnTo>
                  <a:lnTo>
                    <a:pt x="86758" y="181014"/>
                  </a:lnTo>
                  <a:lnTo>
                    <a:pt x="92651" y="180375"/>
                  </a:lnTo>
                  <a:lnTo>
                    <a:pt x="94013" y="179560"/>
                  </a:lnTo>
                  <a:lnTo>
                    <a:pt x="94921" y="178291"/>
                  </a:lnTo>
                  <a:lnTo>
                    <a:pt x="95930" y="174946"/>
                  </a:lnTo>
                  <a:lnTo>
                    <a:pt x="96378" y="171039"/>
                  </a:lnTo>
                  <a:lnTo>
                    <a:pt x="98512" y="166884"/>
                  </a:lnTo>
                  <a:lnTo>
                    <a:pt x="101154" y="162618"/>
                  </a:lnTo>
                  <a:lnTo>
                    <a:pt x="102642" y="155411"/>
                  </a:lnTo>
                  <a:lnTo>
                    <a:pt x="103263" y="123554"/>
                  </a:lnTo>
                  <a:lnTo>
                    <a:pt x="103268" y="100462"/>
                  </a:lnTo>
                  <a:lnTo>
                    <a:pt x="101333" y="95603"/>
                  </a:lnTo>
                  <a:lnTo>
                    <a:pt x="98779" y="91024"/>
                  </a:lnTo>
                  <a:lnTo>
                    <a:pt x="96916" y="82285"/>
                  </a:lnTo>
                  <a:lnTo>
                    <a:pt x="96737" y="50498"/>
                  </a:lnTo>
                  <a:lnTo>
                    <a:pt x="96011" y="50158"/>
                  </a:lnTo>
                  <a:lnTo>
                    <a:pt x="93269" y="49781"/>
                  </a:lnTo>
                  <a:lnTo>
                    <a:pt x="92248" y="48954"/>
                  </a:lnTo>
                  <a:lnTo>
                    <a:pt x="90210" y="42963"/>
                  </a:lnTo>
                  <a:lnTo>
                    <a:pt x="90205" y="42946"/>
                  </a:lnTo>
                  <a:lnTo>
                    <a:pt x="90205" y="58489"/>
                  </a:lnTo>
                  <a:lnTo>
                    <a:pt x="96467" y="87519"/>
                  </a:lnTo>
                  <a:lnTo>
                    <a:pt x="97447" y="112540"/>
                  </a:lnTo>
                  <a:lnTo>
                    <a:pt x="107577" y="144467"/>
                  </a:lnTo>
                  <a:lnTo>
                    <a:pt x="109867" y="151566"/>
                  </a:lnTo>
                  <a:lnTo>
                    <a:pt x="112974" y="156052"/>
                  </a:lnTo>
                  <a:lnTo>
                    <a:pt x="116774" y="158530"/>
                  </a:lnTo>
                  <a:lnTo>
                    <a:pt x="120882" y="160358"/>
                  </a:lnTo>
                  <a:lnTo>
                    <a:pt x="128130" y="166020"/>
                  </a:lnTo>
                  <a:lnTo>
                    <a:pt x="134358" y="167567"/>
                  </a:lnTo>
                  <a:lnTo>
                    <a:pt x="149024" y="178329"/>
                  </a:lnTo>
                  <a:lnTo>
                    <a:pt x="153358" y="180042"/>
                  </a:lnTo>
                  <a:lnTo>
                    <a:pt x="175114" y="1997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3" name="SMARTInkShape-841"/>
            <p:cNvSpPr/>
            <p:nvPr/>
          </p:nvSpPr>
          <p:spPr>
            <a:xfrm>
              <a:off x="587829" y="6597012"/>
              <a:ext cx="104503" cy="12794"/>
            </a:xfrm>
            <a:custGeom>
              <a:avLst/>
              <a:gdLst/>
              <a:ahLst/>
              <a:cxnLst/>
              <a:rect l="0" t="0" r="0" b="0"/>
              <a:pathLst>
                <a:path w="104503" h="12794">
                  <a:moveTo>
                    <a:pt x="0" y="12793"/>
                  </a:moveTo>
                  <a:lnTo>
                    <a:pt x="31972" y="12793"/>
                  </a:lnTo>
                  <a:lnTo>
                    <a:pt x="35497" y="12793"/>
                  </a:lnTo>
                  <a:lnTo>
                    <a:pt x="39483" y="10858"/>
                  </a:lnTo>
                  <a:lnTo>
                    <a:pt x="43673" y="8305"/>
                  </a:lnTo>
                  <a:lnTo>
                    <a:pt x="52277" y="6666"/>
                  </a:lnTo>
                  <a:lnTo>
                    <a:pt x="67493" y="6286"/>
                  </a:lnTo>
                  <a:lnTo>
                    <a:pt x="71846" y="4338"/>
                  </a:lnTo>
                  <a:lnTo>
                    <a:pt x="76200" y="1778"/>
                  </a:lnTo>
                  <a:lnTo>
                    <a:pt x="84908" y="135"/>
                  </a:lnTo>
                  <a:lnTo>
                    <a:pt x="87085" y="0"/>
                  </a:lnTo>
                  <a:lnTo>
                    <a:pt x="104502" y="62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4" name="SMARTInkShape-842"/>
            <p:cNvSpPr/>
            <p:nvPr/>
          </p:nvSpPr>
          <p:spPr>
            <a:xfrm>
              <a:off x="698863" y="6629488"/>
              <a:ext cx="130629" cy="136983"/>
            </a:xfrm>
            <a:custGeom>
              <a:avLst/>
              <a:gdLst/>
              <a:ahLst/>
              <a:cxnLst/>
              <a:rect l="0" t="0" r="0" b="0"/>
              <a:pathLst>
                <a:path w="130629" h="136983">
                  <a:moveTo>
                    <a:pt x="0" y="39100"/>
                  </a:moveTo>
                  <a:lnTo>
                    <a:pt x="0" y="44724"/>
                  </a:lnTo>
                  <a:lnTo>
                    <a:pt x="12075" y="57700"/>
                  </a:lnTo>
                  <a:lnTo>
                    <a:pt x="16237" y="58401"/>
                  </a:lnTo>
                  <a:lnTo>
                    <a:pt x="22067" y="58607"/>
                  </a:lnTo>
                  <a:lnTo>
                    <a:pt x="26257" y="60591"/>
                  </a:lnTo>
                  <a:lnTo>
                    <a:pt x="30538" y="63166"/>
                  </a:lnTo>
                  <a:lnTo>
                    <a:pt x="34860" y="64311"/>
                  </a:lnTo>
                  <a:lnTo>
                    <a:pt x="37029" y="63890"/>
                  </a:lnTo>
                  <a:lnTo>
                    <a:pt x="45723" y="59936"/>
                  </a:lnTo>
                  <a:lnTo>
                    <a:pt x="56606" y="58132"/>
                  </a:lnTo>
                  <a:lnTo>
                    <a:pt x="65314" y="53558"/>
                  </a:lnTo>
                  <a:lnTo>
                    <a:pt x="67491" y="53092"/>
                  </a:lnTo>
                  <a:lnTo>
                    <a:pt x="74023" y="48971"/>
                  </a:lnTo>
                  <a:lnTo>
                    <a:pt x="87993" y="35990"/>
                  </a:lnTo>
                  <a:lnTo>
                    <a:pt x="89908" y="32154"/>
                  </a:lnTo>
                  <a:lnTo>
                    <a:pt x="91380" y="19625"/>
                  </a:lnTo>
                  <a:lnTo>
                    <a:pt x="91437" y="9809"/>
                  </a:lnTo>
                  <a:lnTo>
                    <a:pt x="90712" y="8687"/>
                  </a:lnTo>
                  <a:lnTo>
                    <a:pt x="89503" y="7939"/>
                  </a:lnTo>
                  <a:lnTo>
                    <a:pt x="87972" y="7441"/>
                  </a:lnTo>
                  <a:lnTo>
                    <a:pt x="86951" y="6382"/>
                  </a:lnTo>
                  <a:lnTo>
                    <a:pt x="85816" y="3271"/>
                  </a:lnTo>
                  <a:lnTo>
                    <a:pt x="84788" y="2152"/>
                  </a:lnTo>
                  <a:lnTo>
                    <a:pt x="81710" y="907"/>
                  </a:lnTo>
                  <a:lnTo>
                    <a:pt x="69579" y="0"/>
                  </a:lnTo>
                  <a:lnTo>
                    <a:pt x="65274" y="1886"/>
                  </a:lnTo>
                  <a:lnTo>
                    <a:pt x="60942" y="4418"/>
                  </a:lnTo>
                  <a:lnTo>
                    <a:pt x="54423" y="6568"/>
                  </a:lnTo>
                  <a:lnTo>
                    <a:pt x="30480" y="28241"/>
                  </a:lnTo>
                  <a:lnTo>
                    <a:pt x="28061" y="34515"/>
                  </a:lnTo>
                  <a:lnTo>
                    <a:pt x="26260" y="41417"/>
                  </a:lnTo>
                  <a:lnTo>
                    <a:pt x="14878" y="63745"/>
                  </a:lnTo>
                  <a:lnTo>
                    <a:pt x="7545" y="89470"/>
                  </a:lnTo>
                  <a:lnTo>
                    <a:pt x="8917" y="96080"/>
                  </a:lnTo>
                  <a:lnTo>
                    <a:pt x="11834" y="103881"/>
                  </a:lnTo>
                  <a:lnTo>
                    <a:pt x="12244" y="106236"/>
                  </a:lnTo>
                  <a:lnTo>
                    <a:pt x="14634" y="110788"/>
                  </a:lnTo>
                  <a:lnTo>
                    <a:pt x="23430" y="121811"/>
                  </a:lnTo>
                  <a:lnTo>
                    <a:pt x="24927" y="126177"/>
                  </a:lnTo>
                  <a:lnTo>
                    <a:pt x="26778" y="127631"/>
                  </a:lnTo>
                  <a:lnTo>
                    <a:pt x="38242" y="131902"/>
                  </a:lnTo>
                  <a:lnTo>
                    <a:pt x="43122" y="134774"/>
                  </a:lnTo>
                  <a:lnTo>
                    <a:pt x="52168" y="136618"/>
                  </a:lnTo>
                  <a:lnTo>
                    <a:pt x="64411" y="136982"/>
                  </a:lnTo>
                  <a:lnTo>
                    <a:pt x="70477" y="135097"/>
                  </a:lnTo>
                  <a:lnTo>
                    <a:pt x="76317" y="132565"/>
                  </a:lnTo>
                  <a:lnTo>
                    <a:pt x="108799" y="129830"/>
                  </a:lnTo>
                  <a:lnTo>
                    <a:pt x="116097" y="126057"/>
                  </a:lnTo>
                  <a:lnTo>
                    <a:pt x="130628" y="1240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5" name="SMARTInkShape-843"/>
            <p:cNvSpPr/>
            <p:nvPr/>
          </p:nvSpPr>
          <p:spPr>
            <a:xfrm>
              <a:off x="829492" y="6622961"/>
              <a:ext cx="84909" cy="143599"/>
            </a:xfrm>
            <a:custGeom>
              <a:avLst/>
              <a:gdLst/>
              <a:ahLst/>
              <a:cxnLst/>
              <a:rect l="0" t="0" r="0" b="0"/>
              <a:pathLst>
                <a:path w="84909" h="143599">
                  <a:moveTo>
                    <a:pt x="6531" y="32565"/>
                  </a:moveTo>
                  <a:lnTo>
                    <a:pt x="3063" y="32565"/>
                  </a:lnTo>
                  <a:lnTo>
                    <a:pt x="2042" y="33290"/>
                  </a:lnTo>
                  <a:lnTo>
                    <a:pt x="1361" y="34500"/>
                  </a:lnTo>
                  <a:lnTo>
                    <a:pt x="79" y="38827"/>
                  </a:lnTo>
                  <a:lnTo>
                    <a:pt x="0" y="54637"/>
                  </a:lnTo>
                  <a:lnTo>
                    <a:pt x="1935" y="58823"/>
                  </a:lnTo>
                  <a:lnTo>
                    <a:pt x="10414" y="69593"/>
                  </a:lnTo>
                  <a:lnTo>
                    <a:pt x="14474" y="78287"/>
                  </a:lnTo>
                  <a:lnTo>
                    <a:pt x="22050" y="86993"/>
                  </a:lnTo>
                  <a:lnTo>
                    <a:pt x="24314" y="93283"/>
                  </a:lnTo>
                  <a:lnTo>
                    <a:pt x="26046" y="100191"/>
                  </a:lnTo>
                  <a:lnTo>
                    <a:pt x="37693" y="123011"/>
                  </a:lnTo>
                  <a:lnTo>
                    <a:pt x="39188" y="143598"/>
                  </a:lnTo>
                  <a:lnTo>
                    <a:pt x="39188" y="128246"/>
                  </a:lnTo>
                  <a:lnTo>
                    <a:pt x="32926" y="99032"/>
                  </a:lnTo>
                  <a:lnTo>
                    <a:pt x="26746" y="69516"/>
                  </a:lnTo>
                  <a:lnTo>
                    <a:pt x="27035" y="56496"/>
                  </a:lnTo>
                  <a:lnTo>
                    <a:pt x="34199" y="26032"/>
                  </a:lnTo>
                  <a:lnTo>
                    <a:pt x="39257" y="10202"/>
                  </a:lnTo>
                  <a:lnTo>
                    <a:pt x="40685" y="8947"/>
                  </a:lnTo>
                  <a:lnTo>
                    <a:pt x="42363" y="8112"/>
                  </a:lnTo>
                  <a:lnTo>
                    <a:pt x="43482" y="6829"/>
                  </a:lnTo>
                  <a:lnTo>
                    <a:pt x="44725" y="3467"/>
                  </a:lnTo>
                  <a:lnTo>
                    <a:pt x="45782" y="2280"/>
                  </a:lnTo>
                  <a:lnTo>
                    <a:pt x="48892" y="962"/>
                  </a:lnTo>
                  <a:lnTo>
                    <a:pt x="57580" y="0"/>
                  </a:lnTo>
                  <a:lnTo>
                    <a:pt x="57980" y="694"/>
                  </a:lnTo>
                  <a:lnTo>
                    <a:pt x="58426" y="3403"/>
                  </a:lnTo>
                  <a:lnTo>
                    <a:pt x="59270" y="4414"/>
                  </a:lnTo>
                  <a:lnTo>
                    <a:pt x="67842" y="9640"/>
                  </a:lnTo>
                  <a:lnTo>
                    <a:pt x="70066" y="13425"/>
                  </a:lnTo>
                  <a:lnTo>
                    <a:pt x="77959" y="45227"/>
                  </a:lnTo>
                  <a:lnTo>
                    <a:pt x="79047" y="57186"/>
                  </a:lnTo>
                  <a:lnTo>
                    <a:pt x="84908" y="7175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6" name="SMARTInkShape-844"/>
            <p:cNvSpPr/>
            <p:nvPr/>
          </p:nvSpPr>
          <p:spPr>
            <a:xfrm>
              <a:off x="1110343" y="6577148"/>
              <a:ext cx="195944" cy="274322"/>
            </a:xfrm>
            <a:custGeom>
              <a:avLst/>
              <a:gdLst/>
              <a:ahLst/>
              <a:cxnLst/>
              <a:rect l="0" t="0" r="0" b="0"/>
              <a:pathLst>
                <a:path w="195944" h="274322">
                  <a:moveTo>
                    <a:pt x="45720" y="0"/>
                  </a:moveTo>
                  <a:lnTo>
                    <a:pt x="42252" y="0"/>
                  </a:lnTo>
                  <a:lnTo>
                    <a:pt x="38615" y="1936"/>
                  </a:lnTo>
                  <a:lnTo>
                    <a:pt x="17334" y="21862"/>
                  </a:lnTo>
                  <a:lnTo>
                    <a:pt x="14961" y="26166"/>
                  </a:lnTo>
                  <a:lnTo>
                    <a:pt x="13181" y="30498"/>
                  </a:lnTo>
                  <a:lnTo>
                    <a:pt x="8824" y="37016"/>
                  </a:lnTo>
                  <a:lnTo>
                    <a:pt x="6485" y="43545"/>
                  </a:lnTo>
                  <a:lnTo>
                    <a:pt x="2244" y="50800"/>
                  </a:lnTo>
                  <a:lnTo>
                    <a:pt x="39" y="83428"/>
                  </a:lnTo>
                  <a:lnTo>
                    <a:pt x="0" y="115192"/>
                  </a:lnTo>
                  <a:lnTo>
                    <a:pt x="0" y="119656"/>
                  </a:lnTo>
                  <a:lnTo>
                    <a:pt x="1935" y="124058"/>
                  </a:lnTo>
                  <a:lnTo>
                    <a:pt x="9729" y="133711"/>
                  </a:lnTo>
                  <a:lnTo>
                    <a:pt x="13516" y="135628"/>
                  </a:lnTo>
                  <a:lnTo>
                    <a:pt x="26165" y="137026"/>
                  </a:lnTo>
                  <a:lnTo>
                    <a:pt x="54160" y="137158"/>
                  </a:lnTo>
                  <a:lnTo>
                    <a:pt x="64347" y="133693"/>
                  </a:lnTo>
                  <a:lnTo>
                    <a:pt x="77963" y="123928"/>
                  </a:lnTo>
                  <a:lnTo>
                    <a:pt x="108247" y="100148"/>
                  </a:lnTo>
                  <a:lnTo>
                    <a:pt x="112940" y="95794"/>
                  </a:lnTo>
                  <a:lnTo>
                    <a:pt x="115510" y="89505"/>
                  </a:lnTo>
                  <a:lnTo>
                    <a:pt x="117378" y="82597"/>
                  </a:lnTo>
                  <a:lnTo>
                    <a:pt x="124490" y="72250"/>
                  </a:lnTo>
                  <a:lnTo>
                    <a:pt x="127900" y="67670"/>
                  </a:lnTo>
                  <a:lnTo>
                    <a:pt x="129820" y="61013"/>
                  </a:lnTo>
                  <a:lnTo>
                    <a:pt x="130628" y="29304"/>
                  </a:lnTo>
                  <a:lnTo>
                    <a:pt x="130628" y="26133"/>
                  </a:lnTo>
                  <a:lnTo>
                    <a:pt x="130628" y="47988"/>
                  </a:lnTo>
                  <a:lnTo>
                    <a:pt x="136756" y="75316"/>
                  </a:lnTo>
                  <a:lnTo>
                    <a:pt x="137706" y="85725"/>
                  </a:lnTo>
                  <a:lnTo>
                    <a:pt x="143070" y="118307"/>
                  </a:lnTo>
                  <a:lnTo>
                    <a:pt x="145504" y="141903"/>
                  </a:lnTo>
                  <a:lnTo>
                    <a:pt x="148825" y="158160"/>
                  </a:lnTo>
                  <a:lnTo>
                    <a:pt x="150100" y="188962"/>
                  </a:lnTo>
                  <a:lnTo>
                    <a:pt x="150215" y="219865"/>
                  </a:lnTo>
                  <a:lnTo>
                    <a:pt x="149496" y="237303"/>
                  </a:lnTo>
                  <a:lnTo>
                    <a:pt x="143571" y="258220"/>
                  </a:lnTo>
                  <a:lnTo>
                    <a:pt x="134680" y="269853"/>
                  </a:lnTo>
                  <a:lnTo>
                    <a:pt x="128559" y="272335"/>
                  </a:lnTo>
                  <a:lnTo>
                    <a:pt x="98936" y="274286"/>
                  </a:lnTo>
                  <a:lnTo>
                    <a:pt x="69947" y="274320"/>
                  </a:lnTo>
                  <a:lnTo>
                    <a:pt x="39224" y="274321"/>
                  </a:lnTo>
                  <a:lnTo>
                    <a:pt x="23680" y="274321"/>
                  </a:lnTo>
                  <a:lnTo>
                    <a:pt x="19475" y="272384"/>
                  </a:lnTo>
                  <a:lnTo>
                    <a:pt x="14329" y="268696"/>
                  </a:lnTo>
                  <a:lnTo>
                    <a:pt x="13626" y="266257"/>
                  </a:lnTo>
                  <a:lnTo>
                    <a:pt x="13065" y="249397"/>
                  </a:lnTo>
                  <a:lnTo>
                    <a:pt x="17552" y="243218"/>
                  </a:lnTo>
                  <a:lnTo>
                    <a:pt x="19715" y="237125"/>
                  </a:lnTo>
                  <a:lnTo>
                    <a:pt x="22792" y="232873"/>
                  </a:lnTo>
                  <a:lnTo>
                    <a:pt x="26579" y="230499"/>
                  </a:lnTo>
                  <a:lnTo>
                    <a:pt x="30681" y="228720"/>
                  </a:lnTo>
                  <a:lnTo>
                    <a:pt x="41392" y="219620"/>
                  </a:lnTo>
                  <a:lnTo>
                    <a:pt x="57333" y="198710"/>
                  </a:lnTo>
                  <a:lnTo>
                    <a:pt x="87766" y="177816"/>
                  </a:lnTo>
                  <a:lnTo>
                    <a:pt x="118479" y="154847"/>
                  </a:lnTo>
                  <a:lnTo>
                    <a:pt x="149034" y="125261"/>
                  </a:lnTo>
                  <a:lnTo>
                    <a:pt x="171907" y="102413"/>
                  </a:lnTo>
                  <a:lnTo>
                    <a:pt x="195943" y="914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7" name="SMARTInkShape-845"/>
            <p:cNvSpPr/>
            <p:nvPr/>
          </p:nvSpPr>
          <p:spPr>
            <a:xfrm>
              <a:off x="1293518" y="6616363"/>
              <a:ext cx="103930" cy="104452"/>
            </a:xfrm>
            <a:custGeom>
              <a:avLst/>
              <a:gdLst/>
              <a:ahLst/>
              <a:cxnLst/>
              <a:rect l="0" t="0" r="0" b="0"/>
              <a:pathLst>
                <a:path w="103930" h="104452">
                  <a:moveTo>
                    <a:pt x="51956" y="19568"/>
                  </a:moveTo>
                  <a:lnTo>
                    <a:pt x="51956" y="13945"/>
                  </a:lnTo>
                  <a:lnTo>
                    <a:pt x="48489" y="9838"/>
                  </a:lnTo>
                  <a:lnTo>
                    <a:pt x="44851" y="7987"/>
                  </a:lnTo>
                  <a:lnTo>
                    <a:pt x="35775" y="6592"/>
                  </a:lnTo>
                  <a:lnTo>
                    <a:pt x="31943" y="8479"/>
                  </a:lnTo>
                  <a:lnTo>
                    <a:pt x="27822" y="11011"/>
                  </a:lnTo>
                  <a:lnTo>
                    <a:pt x="23571" y="12136"/>
                  </a:lnTo>
                  <a:lnTo>
                    <a:pt x="22147" y="13162"/>
                  </a:lnTo>
                  <a:lnTo>
                    <a:pt x="21197" y="14572"/>
                  </a:lnTo>
                  <a:lnTo>
                    <a:pt x="19417" y="18073"/>
                  </a:lnTo>
                  <a:lnTo>
                    <a:pt x="9602" y="29212"/>
                  </a:lnTo>
                  <a:lnTo>
                    <a:pt x="7732" y="34982"/>
                  </a:lnTo>
                  <a:lnTo>
                    <a:pt x="6176" y="41659"/>
                  </a:lnTo>
                  <a:lnTo>
                    <a:pt x="1198" y="51859"/>
                  </a:lnTo>
                  <a:lnTo>
                    <a:pt x="0" y="60861"/>
                  </a:lnTo>
                  <a:lnTo>
                    <a:pt x="6374" y="82095"/>
                  </a:lnTo>
                  <a:lnTo>
                    <a:pt x="15250" y="93510"/>
                  </a:lnTo>
                  <a:lnTo>
                    <a:pt x="19434" y="95975"/>
                  </a:lnTo>
                  <a:lnTo>
                    <a:pt x="21566" y="96631"/>
                  </a:lnTo>
                  <a:lnTo>
                    <a:pt x="22988" y="97795"/>
                  </a:lnTo>
                  <a:lnTo>
                    <a:pt x="25714" y="102175"/>
                  </a:lnTo>
                  <a:lnTo>
                    <a:pt x="28923" y="103454"/>
                  </a:lnTo>
                  <a:lnTo>
                    <a:pt x="49782" y="104451"/>
                  </a:lnTo>
                  <a:lnTo>
                    <a:pt x="61230" y="99257"/>
                  </a:lnTo>
                  <a:lnTo>
                    <a:pt x="79526" y="86984"/>
                  </a:lnTo>
                  <a:lnTo>
                    <a:pt x="94896" y="67464"/>
                  </a:lnTo>
                  <a:lnTo>
                    <a:pt x="96853" y="60933"/>
                  </a:lnTo>
                  <a:lnTo>
                    <a:pt x="97310" y="56579"/>
                  </a:lnTo>
                  <a:lnTo>
                    <a:pt x="99449" y="52225"/>
                  </a:lnTo>
                  <a:lnTo>
                    <a:pt x="101035" y="50048"/>
                  </a:lnTo>
                  <a:lnTo>
                    <a:pt x="103268" y="40049"/>
                  </a:lnTo>
                  <a:lnTo>
                    <a:pt x="103929" y="31361"/>
                  </a:lnTo>
                  <a:lnTo>
                    <a:pt x="102148" y="26503"/>
                  </a:lnTo>
                  <a:lnTo>
                    <a:pt x="99664" y="21924"/>
                  </a:lnTo>
                  <a:lnTo>
                    <a:pt x="98069" y="13073"/>
                  </a:lnTo>
                  <a:lnTo>
                    <a:pt x="97938" y="10883"/>
                  </a:lnTo>
                  <a:lnTo>
                    <a:pt x="97125" y="9424"/>
                  </a:lnTo>
                  <a:lnTo>
                    <a:pt x="95857" y="8450"/>
                  </a:lnTo>
                  <a:lnTo>
                    <a:pt x="92514" y="6644"/>
                  </a:lnTo>
                  <a:lnTo>
                    <a:pt x="86551" y="2273"/>
                  </a:lnTo>
                  <a:lnTo>
                    <a:pt x="80188" y="655"/>
                  </a:lnTo>
                  <a:lnTo>
                    <a:pt x="64995" y="0"/>
                  </a:lnTo>
                  <a:lnTo>
                    <a:pt x="59445" y="1921"/>
                  </a:lnTo>
                  <a:lnTo>
                    <a:pt x="47034" y="11541"/>
                  </a:lnTo>
                  <a:lnTo>
                    <a:pt x="38893" y="195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8" name="SMARTInkShape-846"/>
            <p:cNvSpPr/>
            <p:nvPr/>
          </p:nvSpPr>
          <p:spPr>
            <a:xfrm>
              <a:off x="1411058" y="6616336"/>
              <a:ext cx="91169" cy="104479"/>
            </a:xfrm>
            <a:custGeom>
              <a:avLst/>
              <a:gdLst/>
              <a:ahLst/>
              <a:cxnLst/>
              <a:rect l="0" t="0" r="0" b="0"/>
              <a:pathLst>
                <a:path w="91169" h="104479">
                  <a:moveTo>
                    <a:pt x="6262" y="13064"/>
                  </a:moveTo>
                  <a:lnTo>
                    <a:pt x="0" y="13064"/>
                  </a:lnTo>
                  <a:lnTo>
                    <a:pt x="3278" y="13064"/>
                  </a:lnTo>
                  <a:lnTo>
                    <a:pt x="4272" y="13790"/>
                  </a:lnTo>
                  <a:lnTo>
                    <a:pt x="5378" y="16531"/>
                  </a:lnTo>
                  <a:lnTo>
                    <a:pt x="6259" y="47661"/>
                  </a:lnTo>
                  <a:lnTo>
                    <a:pt x="6262" y="79568"/>
                  </a:lnTo>
                  <a:lnTo>
                    <a:pt x="8197" y="84471"/>
                  </a:lnTo>
                  <a:lnTo>
                    <a:pt x="10751" y="89068"/>
                  </a:lnTo>
                  <a:lnTo>
                    <a:pt x="12524" y="96657"/>
                  </a:lnTo>
                  <a:lnTo>
                    <a:pt x="16181" y="101050"/>
                  </a:lnTo>
                  <a:lnTo>
                    <a:pt x="19863" y="102969"/>
                  </a:lnTo>
                  <a:lnTo>
                    <a:pt x="32435" y="104369"/>
                  </a:lnTo>
                  <a:lnTo>
                    <a:pt x="41106" y="104478"/>
                  </a:lnTo>
                  <a:lnTo>
                    <a:pt x="45455" y="102557"/>
                  </a:lnTo>
                  <a:lnTo>
                    <a:pt x="49807" y="100009"/>
                  </a:lnTo>
                  <a:lnTo>
                    <a:pt x="58514" y="98375"/>
                  </a:lnTo>
                  <a:lnTo>
                    <a:pt x="60691" y="98241"/>
                  </a:lnTo>
                  <a:lnTo>
                    <a:pt x="65045" y="96157"/>
                  </a:lnTo>
                  <a:lnTo>
                    <a:pt x="67222" y="94585"/>
                  </a:lnTo>
                  <a:lnTo>
                    <a:pt x="69641" y="90903"/>
                  </a:lnTo>
                  <a:lnTo>
                    <a:pt x="71442" y="86846"/>
                  </a:lnTo>
                  <a:lnTo>
                    <a:pt x="82824" y="71833"/>
                  </a:lnTo>
                  <a:lnTo>
                    <a:pt x="85126" y="60960"/>
                  </a:lnTo>
                  <a:lnTo>
                    <a:pt x="89762" y="52252"/>
                  </a:lnTo>
                  <a:lnTo>
                    <a:pt x="91167" y="19595"/>
                  </a:lnTo>
                  <a:lnTo>
                    <a:pt x="91168" y="17418"/>
                  </a:lnTo>
                  <a:lnTo>
                    <a:pt x="89234" y="13064"/>
                  </a:lnTo>
                  <a:lnTo>
                    <a:pt x="85546" y="7823"/>
                  </a:lnTo>
                  <a:lnTo>
                    <a:pt x="8463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9" name="SMARTInkShape-847"/>
            <p:cNvSpPr/>
            <p:nvPr/>
          </p:nvSpPr>
          <p:spPr>
            <a:xfrm>
              <a:off x="1508760" y="6616640"/>
              <a:ext cx="117567" cy="123771"/>
            </a:xfrm>
            <a:custGeom>
              <a:avLst/>
              <a:gdLst/>
              <a:ahLst/>
              <a:cxnLst/>
              <a:rect l="0" t="0" r="0" b="0"/>
              <a:pathLst>
                <a:path w="117567" h="123771">
                  <a:moveTo>
                    <a:pt x="0" y="6229"/>
                  </a:moveTo>
                  <a:lnTo>
                    <a:pt x="9919" y="6229"/>
                  </a:lnTo>
                  <a:lnTo>
                    <a:pt x="10967" y="6954"/>
                  </a:lnTo>
                  <a:lnTo>
                    <a:pt x="11666" y="8164"/>
                  </a:lnTo>
                  <a:lnTo>
                    <a:pt x="12131" y="9696"/>
                  </a:lnTo>
                  <a:lnTo>
                    <a:pt x="13168" y="10717"/>
                  </a:lnTo>
                  <a:lnTo>
                    <a:pt x="18605" y="12491"/>
                  </a:lnTo>
                  <a:lnTo>
                    <a:pt x="19154" y="14575"/>
                  </a:lnTo>
                  <a:lnTo>
                    <a:pt x="19301" y="16147"/>
                  </a:lnTo>
                  <a:lnTo>
                    <a:pt x="21399" y="19829"/>
                  </a:lnTo>
                  <a:lnTo>
                    <a:pt x="24025" y="23885"/>
                  </a:lnTo>
                  <a:lnTo>
                    <a:pt x="25503" y="30248"/>
                  </a:lnTo>
                  <a:lnTo>
                    <a:pt x="26667" y="37455"/>
                  </a:lnTo>
                  <a:lnTo>
                    <a:pt x="31725" y="53220"/>
                  </a:lnTo>
                  <a:lnTo>
                    <a:pt x="34556" y="73442"/>
                  </a:lnTo>
                  <a:lnTo>
                    <a:pt x="38274" y="85868"/>
                  </a:lnTo>
                  <a:lnTo>
                    <a:pt x="39733" y="95311"/>
                  </a:lnTo>
                  <a:lnTo>
                    <a:pt x="44322" y="104164"/>
                  </a:lnTo>
                  <a:lnTo>
                    <a:pt x="45720" y="123770"/>
                  </a:lnTo>
                  <a:lnTo>
                    <a:pt x="45720" y="108251"/>
                  </a:lnTo>
                  <a:lnTo>
                    <a:pt x="39458" y="79222"/>
                  </a:lnTo>
                  <a:lnTo>
                    <a:pt x="39193" y="47531"/>
                  </a:lnTo>
                  <a:lnTo>
                    <a:pt x="39916" y="36770"/>
                  </a:lnTo>
                  <a:lnTo>
                    <a:pt x="47252" y="19422"/>
                  </a:lnTo>
                  <a:lnTo>
                    <a:pt x="50029" y="14995"/>
                  </a:lnTo>
                  <a:lnTo>
                    <a:pt x="51264" y="10609"/>
                  </a:lnTo>
                  <a:lnTo>
                    <a:pt x="52319" y="9149"/>
                  </a:lnTo>
                  <a:lnTo>
                    <a:pt x="53748" y="8175"/>
                  </a:lnTo>
                  <a:lnTo>
                    <a:pt x="57271" y="6369"/>
                  </a:lnTo>
                  <a:lnTo>
                    <a:pt x="64112" y="719"/>
                  </a:lnTo>
                  <a:lnTo>
                    <a:pt x="68425" y="0"/>
                  </a:lnTo>
                  <a:lnTo>
                    <a:pt x="72261" y="1766"/>
                  </a:lnTo>
                  <a:lnTo>
                    <a:pt x="77169" y="5347"/>
                  </a:lnTo>
                  <a:lnTo>
                    <a:pt x="81486" y="5967"/>
                  </a:lnTo>
                  <a:lnTo>
                    <a:pt x="82627" y="6780"/>
                  </a:lnTo>
                  <a:lnTo>
                    <a:pt x="83388" y="8048"/>
                  </a:lnTo>
                  <a:lnTo>
                    <a:pt x="83894" y="9618"/>
                  </a:lnTo>
                  <a:lnTo>
                    <a:pt x="84959" y="10666"/>
                  </a:lnTo>
                  <a:lnTo>
                    <a:pt x="88075" y="11829"/>
                  </a:lnTo>
                  <a:lnTo>
                    <a:pt x="89197" y="12865"/>
                  </a:lnTo>
                  <a:lnTo>
                    <a:pt x="91969" y="19357"/>
                  </a:lnTo>
                  <a:lnTo>
                    <a:pt x="97038" y="24828"/>
                  </a:lnTo>
                  <a:lnTo>
                    <a:pt x="101162" y="25528"/>
                  </a:lnTo>
                  <a:lnTo>
                    <a:pt x="102275" y="26351"/>
                  </a:lnTo>
                  <a:lnTo>
                    <a:pt x="103513" y="29202"/>
                  </a:lnTo>
                  <a:lnTo>
                    <a:pt x="104569" y="30253"/>
                  </a:lnTo>
                  <a:lnTo>
                    <a:pt x="107677" y="31420"/>
                  </a:lnTo>
                  <a:lnTo>
                    <a:pt x="108796" y="32457"/>
                  </a:lnTo>
                  <a:lnTo>
                    <a:pt x="117566" y="454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0" name="SMARTInkShape-848"/>
            <p:cNvSpPr/>
            <p:nvPr/>
          </p:nvSpPr>
          <p:spPr>
            <a:xfrm>
              <a:off x="1737448" y="6551105"/>
              <a:ext cx="150136" cy="202393"/>
            </a:xfrm>
            <a:custGeom>
              <a:avLst/>
              <a:gdLst/>
              <a:ahLst/>
              <a:cxnLst/>
              <a:rect l="0" t="0" r="0" b="0"/>
              <a:pathLst>
                <a:path w="150136" h="202393">
                  <a:moveTo>
                    <a:pt x="91352" y="97889"/>
                  </a:moveTo>
                  <a:lnTo>
                    <a:pt x="85729" y="92265"/>
                  </a:lnTo>
                  <a:lnTo>
                    <a:pt x="79277" y="91438"/>
                  </a:lnTo>
                  <a:lnTo>
                    <a:pt x="60598" y="91359"/>
                  </a:lnTo>
                  <a:lnTo>
                    <a:pt x="51840" y="96527"/>
                  </a:lnTo>
                  <a:lnTo>
                    <a:pt x="46858" y="97620"/>
                  </a:lnTo>
                  <a:lnTo>
                    <a:pt x="17322" y="126201"/>
                  </a:lnTo>
                  <a:lnTo>
                    <a:pt x="14907" y="132486"/>
                  </a:lnTo>
                  <a:lnTo>
                    <a:pt x="13108" y="139390"/>
                  </a:lnTo>
                  <a:lnTo>
                    <a:pt x="8741" y="148085"/>
                  </a:lnTo>
                  <a:lnTo>
                    <a:pt x="6398" y="158805"/>
                  </a:lnTo>
                  <a:lnTo>
                    <a:pt x="1408" y="169296"/>
                  </a:lnTo>
                  <a:lnTo>
                    <a:pt x="0" y="184949"/>
                  </a:lnTo>
                  <a:lnTo>
                    <a:pt x="696" y="186409"/>
                  </a:lnTo>
                  <a:lnTo>
                    <a:pt x="1886" y="187382"/>
                  </a:lnTo>
                  <a:lnTo>
                    <a:pt x="5144" y="189190"/>
                  </a:lnTo>
                  <a:lnTo>
                    <a:pt x="9011" y="192411"/>
                  </a:lnTo>
                  <a:lnTo>
                    <a:pt x="11213" y="196264"/>
                  </a:lnTo>
                  <a:lnTo>
                    <a:pt x="11800" y="198306"/>
                  </a:lnTo>
                  <a:lnTo>
                    <a:pt x="12917" y="199668"/>
                  </a:lnTo>
                  <a:lnTo>
                    <a:pt x="16094" y="201181"/>
                  </a:lnTo>
                  <a:lnTo>
                    <a:pt x="21963" y="202033"/>
                  </a:lnTo>
                  <a:lnTo>
                    <a:pt x="26162" y="200297"/>
                  </a:lnTo>
                  <a:lnTo>
                    <a:pt x="28298" y="198819"/>
                  </a:lnTo>
                  <a:lnTo>
                    <a:pt x="44281" y="194315"/>
                  </a:lnTo>
                  <a:lnTo>
                    <a:pt x="46909" y="192653"/>
                  </a:lnTo>
                  <a:lnTo>
                    <a:pt x="63746" y="187832"/>
                  </a:lnTo>
                  <a:lnTo>
                    <a:pt x="78159" y="178070"/>
                  </a:lnTo>
                  <a:lnTo>
                    <a:pt x="80380" y="177469"/>
                  </a:lnTo>
                  <a:lnTo>
                    <a:pt x="84782" y="172930"/>
                  </a:lnTo>
                  <a:lnTo>
                    <a:pt x="88432" y="166800"/>
                  </a:lnTo>
                  <a:lnTo>
                    <a:pt x="92710" y="156952"/>
                  </a:lnTo>
                  <a:lnTo>
                    <a:pt x="101691" y="145822"/>
                  </a:lnTo>
                  <a:lnTo>
                    <a:pt x="103608" y="139266"/>
                  </a:lnTo>
                  <a:lnTo>
                    <a:pt x="104401" y="109420"/>
                  </a:lnTo>
                  <a:lnTo>
                    <a:pt x="104414" y="89473"/>
                  </a:lnTo>
                  <a:lnTo>
                    <a:pt x="96352" y="60477"/>
                  </a:lnTo>
                  <a:lnTo>
                    <a:pt x="93574" y="54410"/>
                  </a:lnTo>
                  <a:lnTo>
                    <a:pt x="90821" y="35427"/>
                  </a:lnTo>
                  <a:lnTo>
                    <a:pt x="84286" y="26176"/>
                  </a:lnTo>
                  <a:lnTo>
                    <a:pt x="80954" y="21749"/>
                  </a:lnTo>
                  <a:lnTo>
                    <a:pt x="79474" y="17362"/>
                  </a:lnTo>
                  <a:lnTo>
                    <a:pt x="78353" y="15901"/>
                  </a:lnTo>
                  <a:lnTo>
                    <a:pt x="74034" y="13121"/>
                  </a:lnTo>
                  <a:lnTo>
                    <a:pt x="72058" y="7471"/>
                  </a:lnTo>
                  <a:lnTo>
                    <a:pt x="69956" y="6903"/>
                  </a:lnTo>
                  <a:lnTo>
                    <a:pt x="68379" y="6752"/>
                  </a:lnTo>
                  <a:lnTo>
                    <a:pt x="67328" y="5925"/>
                  </a:lnTo>
                  <a:lnTo>
                    <a:pt x="65250" y="0"/>
                  </a:lnTo>
                  <a:lnTo>
                    <a:pt x="65226" y="31715"/>
                  </a:lnTo>
                  <a:lnTo>
                    <a:pt x="65952" y="48074"/>
                  </a:lnTo>
                  <a:lnTo>
                    <a:pt x="73289" y="78310"/>
                  </a:lnTo>
                  <a:lnTo>
                    <a:pt x="76808" y="91362"/>
                  </a:lnTo>
                  <a:lnTo>
                    <a:pt x="79785" y="104422"/>
                  </a:lnTo>
                  <a:lnTo>
                    <a:pt x="90150" y="131433"/>
                  </a:lnTo>
                  <a:lnTo>
                    <a:pt x="93129" y="150544"/>
                  </a:lnTo>
                  <a:lnTo>
                    <a:pt x="99401" y="169196"/>
                  </a:lnTo>
                  <a:lnTo>
                    <a:pt x="102186" y="173850"/>
                  </a:lnTo>
                  <a:lnTo>
                    <a:pt x="104480" y="180550"/>
                  </a:lnTo>
                  <a:lnTo>
                    <a:pt x="107589" y="184944"/>
                  </a:lnTo>
                  <a:lnTo>
                    <a:pt x="111389" y="187381"/>
                  </a:lnTo>
                  <a:lnTo>
                    <a:pt x="113419" y="188029"/>
                  </a:lnTo>
                  <a:lnTo>
                    <a:pt x="114772" y="189189"/>
                  </a:lnTo>
                  <a:lnTo>
                    <a:pt x="116275" y="192411"/>
                  </a:lnTo>
                  <a:lnTo>
                    <a:pt x="117402" y="193562"/>
                  </a:lnTo>
                  <a:lnTo>
                    <a:pt x="135833" y="200896"/>
                  </a:lnTo>
                  <a:lnTo>
                    <a:pt x="150135" y="20239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1" name="SMARTInkShape-849"/>
            <p:cNvSpPr/>
            <p:nvPr/>
          </p:nvSpPr>
          <p:spPr>
            <a:xfrm>
              <a:off x="1869002" y="6668597"/>
              <a:ext cx="90340" cy="84898"/>
            </a:xfrm>
            <a:custGeom>
              <a:avLst/>
              <a:gdLst/>
              <a:ahLst/>
              <a:cxnLst/>
              <a:rect l="0" t="0" r="0" b="0"/>
              <a:pathLst>
                <a:path w="90340" h="84898">
                  <a:moveTo>
                    <a:pt x="70832" y="13055"/>
                  </a:moveTo>
                  <a:lnTo>
                    <a:pt x="70832" y="6792"/>
                  </a:lnTo>
                  <a:lnTo>
                    <a:pt x="48760" y="6523"/>
                  </a:lnTo>
                  <a:lnTo>
                    <a:pt x="47409" y="7248"/>
                  </a:lnTo>
                  <a:lnTo>
                    <a:pt x="46508" y="8458"/>
                  </a:lnTo>
                  <a:lnTo>
                    <a:pt x="45907" y="9990"/>
                  </a:lnTo>
                  <a:lnTo>
                    <a:pt x="44781" y="11012"/>
                  </a:lnTo>
                  <a:lnTo>
                    <a:pt x="37760" y="14587"/>
                  </a:lnTo>
                  <a:lnTo>
                    <a:pt x="27235" y="23416"/>
                  </a:lnTo>
                  <a:lnTo>
                    <a:pt x="22911" y="24916"/>
                  </a:lnTo>
                  <a:lnTo>
                    <a:pt x="21467" y="26043"/>
                  </a:lnTo>
                  <a:lnTo>
                    <a:pt x="508" y="52649"/>
                  </a:lnTo>
                  <a:lnTo>
                    <a:pt x="0" y="54691"/>
                  </a:lnTo>
                  <a:lnTo>
                    <a:pt x="388" y="56778"/>
                  </a:lnTo>
                  <a:lnTo>
                    <a:pt x="4699" y="64039"/>
                  </a:lnTo>
                  <a:lnTo>
                    <a:pt x="8742" y="68398"/>
                  </a:lnTo>
                  <a:lnTo>
                    <a:pt x="12515" y="70309"/>
                  </a:lnTo>
                  <a:lnTo>
                    <a:pt x="14537" y="70819"/>
                  </a:lnTo>
                  <a:lnTo>
                    <a:pt x="15885" y="71884"/>
                  </a:lnTo>
                  <a:lnTo>
                    <a:pt x="21693" y="80838"/>
                  </a:lnTo>
                  <a:lnTo>
                    <a:pt x="25528" y="83095"/>
                  </a:lnTo>
                  <a:lnTo>
                    <a:pt x="33903" y="84544"/>
                  </a:lnTo>
                  <a:lnTo>
                    <a:pt x="53685" y="84897"/>
                  </a:lnTo>
                  <a:lnTo>
                    <a:pt x="57889" y="82964"/>
                  </a:lnTo>
                  <a:lnTo>
                    <a:pt x="62177" y="80411"/>
                  </a:lnTo>
                  <a:lnTo>
                    <a:pt x="68671" y="78248"/>
                  </a:lnTo>
                  <a:lnTo>
                    <a:pt x="80449" y="68662"/>
                  </a:lnTo>
                  <a:lnTo>
                    <a:pt x="82364" y="64863"/>
                  </a:lnTo>
                  <a:lnTo>
                    <a:pt x="82874" y="62832"/>
                  </a:lnTo>
                  <a:lnTo>
                    <a:pt x="83940" y="61480"/>
                  </a:lnTo>
                  <a:lnTo>
                    <a:pt x="87060" y="59977"/>
                  </a:lnTo>
                  <a:lnTo>
                    <a:pt x="88182" y="58850"/>
                  </a:lnTo>
                  <a:lnTo>
                    <a:pt x="89429" y="55663"/>
                  </a:lnTo>
                  <a:lnTo>
                    <a:pt x="90339" y="43453"/>
                  </a:lnTo>
                  <a:lnTo>
                    <a:pt x="88452" y="39144"/>
                  </a:lnTo>
                  <a:lnTo>
                    <a:pt x="85920" y="34809"/>
                  </a:lnTo>
                  <a:lnTo>
                    <a:pt x="84295" y="26115"/>
                  </a:lnTo>
                  <a:lnTo>
                    <a:pt x="84162" y="23938"/>
                  </a:lnTo>
                  <a:lnTo>
                    <a:pt x="82078" y="19585"/>
                  </a:lnTo>
                  <a:lnTo>
                    <a:pt x="65313" y="1013"/>
                  </a:lnTo>
                  <a:lnTo>
                    <a:pt x="58766" y="80"/>
                  </a:lnTo>
                  <a:lnTo>
                    <a:pt x="52233" y="0"/>
                  </a:lnTo>
                  <a:lnTo>
                    <a:pt x="38175" y="130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2" name="SMARTInkShape-850"/>
            <p:cNvSpPr/>
            <p:nvPr/>
          </p:nvSpPr>
          <p:spPr>
            <a:xfrm>
              <a:off x="1933304" y="6662064"/>
              <a:ext cx="117566" cy="130622"/>
            </a:xfrm>
            <a:custGeom>
              <a:avLst/>
              <a:gdLst/>
              <a:ahLst/>
              <a:cxnLst/>
              <a:rect l="0" t="0" r="0" b="0"/>
              <a:pathLst>
                <a:path w="117566" h="130622">
                  <a:moveTo>
                    <a:pt x="13062" y="97964"/>
                  </a:moveTo>
                  <a:lnTo>
                    <a:pt x="86" y="97964"/>
                  </a:lnTo>
                  <a:lnTo>
                    <a:pt x="0" y="88046"/>
                  </a:lnTo>
                  <a:lnTo>
                    <a:pt x="725" y="86998"/>
                  </a:lnTo>
                  <a:lnTo>
                    <a:pt x="1934" y="86299"/>
                  </a:lnTo>
                  <a:lnTo>
                    <a:pt x="3466" y="85833"/>
                  </a:lnTo>
                  <a:lnTo>
                    <a:pt x="4488" y="84797"/>
                  </a:lnTo>
                  <a:lnTo>
                    <a:pt x="6261" y="79359"/>
                  </a:lnTo>
                  <a:lnTo>
                    <a:pt x="6506" y="69366"/>
                  </a:lnTo>
                  <a:lnTo>
                    <a:pt x="8455" y="65177"/>
                  </a:lnTo>
                  <a:lnTo>
                    <a:pt x="16944" y="54404"/>
                  </a:lnTo>
                  <a:lnTo>
                    <a:pt x="21005" y="45710"/>
                  </a:lnTo>
                  <a:lnTo>
                    <a:pt x="36340" y="28296"/>
                  </a:lnTo>
                  <a:lnTo>
                    <a:pt x="37922" y="23942"/>
                  </a:lnTo>
                  <a:lnTo>
                    <a:pt x="39069" y="22490"/>
                  </a:lnTo>
                  <a:lnTo>
                    <a:pt x="58817" y="8340"/>
                  </a:lnTo>
                  <a:lnTo>
                    <a:pt x="67497" y="6883"/>
                  </a:lnTo>
                  <a:lnTo>
                    <a:pt x="68946" y="6038"/>
                  </a:lnTo>
                  <a:lnTo>
                    <a:pt x="69912" y="4749"/>
                  </a:lnTo>
                  <a:lnTo>
                    <a:pt x="70556" y="3164"/>
                  </a:lnTo>
                  <a:lnTo>
                    <a:pt x="71712" y="2107"/>
                  </a:lnTo>
                  <a:lnTo>
                    <a:pt x="77355" y="271"/>
                  </a:lnTo>
                  <a:lnTo>
                    <a:pt x="88079" y="0"/>
                  </a:lnTo>
                  <a:lnTo>
                    <a:pt x="91881" y="1931"/>
                  </a:lnTo>
                  <a:lnTo>
                    <a:pt x="101081" y="9723"/>
                  </a:lnTo>
                  <a:lnTo>
                    <a:pt x="102981" y="13511"/>
                  </a:lnTo>
                  <a:lnTo>
                    <a:pt x="103488" y="15536"/>
                  </a:lnTo>
                  <a:lnTo>
                    <a:pt x="109538" y="26159"/>
                  </a:lnTo>
                  <a:lnTo>
                    <a:pt x="117270" y="57620"/>
                  </a:lnTo>
                  <a:lnTo>
                    <a:pt x="117559" y="89318"/>
                  </a:lnTo>
                  <a:lnTo>
                    <a:pt x="117565" y="121349"/>
                  </a:lnTo>
                  <a:lnTo>
                    <a:pt x="117565" y="1306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3" name="SMARTInkShape-851"/>
            <p:cNvSpPr/>
            <p:nvPr/>
          </p:nvSpPr>
          <p:spPr>
            <a:xfrm>
              <a:off x="2064040" y="6694716"/>
              <a:ext cx="163178" cy="110943"/>
            </a:xfrm>
            <a:custGeom>
              <a:avLst/>
              <a:gdLst/>
              <a:ahLst/>
              <a:cxnLst/>
              <a:rect l="0" t="0" r="0" b="0"/>
              <a:pathLst>
                <a:path w="163178" h="110943">
                  <a:moveTo>
                    <a:pt x="19486" y="26124"/>
                  </a:moveTo>
                  <a:lnTo>
                    <a:pt x="12961" y="26124"/>
                  </a:lnTo>
                  <a:lnTo>
                    <a:pt x="12956" y="29591"/>
                  </a:lnTo>
                  <a:lnTo>
                    <a:pt x="13681" y="30612"/>
                  </a:lnTo>
                  <a:lnTo>
                    <a:pt x="14890" y="31293"/>
                  </a:lnTo>
                  <a:lnTo>
                    <a:pt x="16422" y="31748"/>
                  </a:lnTo>
                  <a:lnTo>
                    <a:pt x="17443" y="32776"/>
                  </a:lnTo>
                  <a:lnTo>
                    <a:pt x="19406" y="38894"/>
                  </a:lnTo>
                  <a:lnTo>
                    <a:pt x="32009" y="45441"/>
                  </a:lnTo>
                  <a:lnTo>
                    <a:pt x="48726" y="45715"/>
                  </a:lnTo>
                  <a:lnTo>
                    <a:pt x="52560" y="43782"/>
                  </a:lnTo>
                  <a:lnTo>
                    <a:pt x="56682" y="41229"/>
                  </a:lnTo>
                  <a:lnTo>
                    <a:pt x="63083" y="39065"/>
                  </a:lnTo>
                  <a:lnTo>
                    <a:pt x="84920" y="21396"/>
                  </a:lnTo>
                  <a:lnTo>
                    <a:pt x="87057" y="20794"/>
                  </a:lnTo>
                  <a:lnTo>
                    <a:pt x="88482" y="19669"/>
                  </a:lnTo>
                  <a:lnTo>
                    <a:pt x="90956" y="14075"/>
                  </a:lnTo>
                  <a:lnTo>
                    <a:pt x="91329" y="994"/>
                  </a:lnTo>
                  <a:lnTo>
                    <a:pt x="90604" y="662"/>
                  </a:lnTo>
                  <a:lnTo>
                    <a:pt x="69470" y="0"/>
                  </a:lnTo>
                  <a:lnTo>
                    <a:pt x="65166" y="1934"/>
                  </a:lnTo>
                  <a:lnTo>
                    <a:pt x="60834" y="4487"/>
                  </a:lnTo>
                  <a:lnTo>
                    <a:pt x="56489" y="5622"/>
                  </a:lnTo>
                  <a:lnTo>
                    <a:pt x="52140" y="9996"/>
                  </a:lnTo>
                  <a:lnTo>
                    <a:pt x="24082" y="41098"/>
                  </a:lnTo>
                  <a:lnTo>
                    <a:pt x="17900" y="48744"/>
                  </a:lnTo>
                  <a:lnTo>
                    <a:pt x="2668" y="80453"/>
                  </a:lnTo>
                  <a:lnTo>
                    <a:pt x="440" y="90988"/>
                  </a:lnTo>
                  <a:lnTo>
                    <a:pt x="0" y="100058"/>
                  </a:lnTo>
                  <a:lnTo>
                    <a:pt x="690" y="101539"/>
                  </a:lnTo>
                  <a:lnTo>
                    <a:pt x="1875" y="102526"/>
                  </a:lnTo>
                  <a:lnTo>
                    <a:pt x="5127" y="104349"/>
                  </a:lnTo>
                  <a:lnTo>
                    <a:pt x="11039" y="108729"/>
                  </a:lnTo>
                  <a:lnTo>
                    <a:pt x="15248" y="110009"/>
                  </a:lnTo>
                  <a:lnTo>
                    <a:pt x="37295" y="110942"/>
                  </a:lnTo>
                  <a:lnTo>
                    <a:pt x="43851" y="109058"/>
                  </a:lnTo>
                  <a:lnTo>
                    <a:pt x="49909" y="106525"/>
                  </a:lnTo>
                  <a:lnTo>
                    <a:pt x="60754" y="104375"/>
                  </a:lnTo>
                  <a:lnTo>
                    <a:pt x="69611" y="100189"/>
                  </a:lnTo>
                  <a:lnTo>
                    <a:pt x="97993" y="96164"/>
                  </a:lnTo>
                  <a:lnTo>
                    <a:pt x="109029" y="90903"/>
                  </a:lnTo>
                  <a:lnTo>
                    <a:pt x="126050" y="81207"/>
                  </a:lnTo>
                  <a:lnTo>
                    <a:pt x="157567" y="72523"/>
                  </a:lnTo>
                  <a:lnTo>
                    <a:pt x="163177" y="718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4" name="SMARTInkShape-852"/>
            <p:cNvSpPr/>
            <p:nvPr/>
          </p:nvSpPr>
          <p:spPr>
            <a:xfrm>
              <a:off x="2475681" y="6635931"/>
              <a:ext cx="110758" cy="110947"/>
            </a:xfrm>
            <a:custGeom>
              <a:avLst/>
              <a:gdLst/>
              <a:ahLst/>
              <a:cxnLst/>
              <a:rect l="0" t="0" r="0" b="0"/>
              <a:pathLst>
                <a:path w="110758" h="110947">
                  <a:moveTo>
                    <a:pt x="6261" y="6532"/>
                  </a:moveTo>
                  <a:lnTo>
                    <a:pt x="6261" y="37842"/>
                  </a:lnTo>
                  <a:lnTo>
                    <a:pt x="6261" y="40468"/>
                  </a:lnTo>
                  <a:lnTo>
                    <a:pt x="4327" y="45321"/>
                  </a:lnTo>
                  <a:lnTo>
                    <a:pt x="1773" y="49897"/>
                  </a:lnTo>
                  <a:lnTo>
                    <a:pt x="134" y="58748"/>
                  </a:lnTo>
                  <a:lnTo>
                    <a:pt x="0" y="60936"/>
                  </a:lnTo>
                  <a:lnTo>
                    <a:pt x="1786" y="65304"/>
                  </a:lnTo>
                  <a:lnTo>
                    <a:pt x="4272" y="69664"/>
                  </a:lnTo>
                  <a:lnTo>
                    <a:pt x="5869" y="78376"/>
                  </a:lnTo>
                  <a:lnTo>
                    <a:pt x="6813" y="83458"/>
                  </a:lnTo>
                  <a:lnTo>
                    <a:pt x="11863" y="95774"/>
                  </a:lnTo>
                  <a:lnTo>
                    <a:pt x="15985" y="100787"/>
                  </a:lnTo>
                  <a:lnTo>
                    <a:pt x="19775" y="102852"/>
                  </a:lnTo>
                  <a:lnTo>
                    <a:pt x="23879" y="104496"/>
                  </a:lnTo>
                  <a:lnTo>
                    <a:pt x="30269" y="108774"/>
                  </a:lnTo>
                  <a:lnTo>
                    <a:pt x="36759" y="110365"/>
                  </a:lnTo>
                  <a:lnTo>
                    <a:pt x="51097" y="110946"/>
                  </a:lnTo>
                  <a:lnTo>
                    <a:pt x="57153" y="109060"/>
                  </a:lnTo>
                  <a:lnTo>
                    <a:pt x="62263" y="106528"/>
                  </a:lnTo>
                  <a:lnTo>
                    <a:pt x="69220" y="104378"/>
                  </a:lnTo>
                  <a:lnTo>
                    <a:pt x="84628" y="93240"/>
                  </a:lnTo>
                  <a:lnTo>
                    <a:pt x="86809" y="92640"/>
                  </a:lnTo>
                  <a:lnTo>
                    <a:pt x="88262" y="90789"/>
                  </a:lnTo>
                  <a:lnTo>
                    <a:pt x="92531" y="79325"/>
                  </a:lnTo>
                  <a:lnTo>
                    <a:pt x="95404" y="74444"/>
                  </a:lnTo>
                  <a:lnTo>
                    <a:pt x="97746" y="67616"/>
                  </a:lnTo>
                  <a:lnTo>
                    <a:pt x="101989" y="60996"/>
                  </a:lnTo>
                  <a:lnTo>
                    <a:pt x="104294" y="54440"/>
                  </a:lnTo>
                  <a:lnTo>
                    <a:pt x="108525" y="47175"/>
                  </a:lnTo>
                  <a:lnTo>
                    <a:pt x="110747" y="15293"/>
                  </a:lnTo>
                  <a:lnTo>
                    <a:pt x="110757" y="10910"/>
                  </a:lnTo>
                  <a:lnTo>
                    <a:pt x="110034" y="9450"/>
                  </a:lnTo>
                  <a:lnTo>
                    <a:pt x="108826" y="8477"/>
                  </a:lnTo>
                  <a:lnTo>
                    <a:pt x="107295" y="7829"/>
                  </a:lnTo>
                  <a:lnTo>
                    <a:pt x="106274" y="6671"/>
                  </a:lnTo>
                  <a:lnTo>
                    <a:pt x="104313" y="303"/>
                  </a:lnTo>
                  <a:lnTo>
                    <a:pt x="9770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5" name="SMARTInkShape-853"/>
            <p:cNvSpPr/>
            <p:nvPr/>
          </p:nvSpPr>
          <p:spPr>
            <a:xfrm>
              <a:off x="2580856" y="6629400"/>
              <a:ext cx="103535" cy="124098"/>
            </a:xfrm>
            <a:custGeom>
              <a:avLst/>
              <a:gdLst/>
              <a:ahLst/>
              <a:cxnLst/>
              <a:rect l="0" t="0" r="0" b="0"/>
              <a:pathLst>
                <a:path w="103535" h="124098">
                  <a:moveTo>
                    <a:pt x="97030" y="13063"/>
                  </a:moveTo>
                  <a:lnTo>
                    <a:pt x="91406" y="7439"/>
                  </a:lnTo>
                  <a:lnTo>
                    <a:pt x="90767" y="3332"/>
                  </a:lnTo>
                  <a:lnTo>
                    <a:pt x="89952" y="2222"/>
                  </a:lnTo>
                  <a:lnTo>
                    <a:pt x="87111" y="987"/>
                  </a:lnTo>
                  <a:lnTo>
                    <a:pt x="55661" y="2"/>
                  </a:lnTo>
                  <a:lnTo>
                    <a:pt x="49132" y="0"/>
                  </a:lnTo>
                  <a:lnTo>
                    <a:pt x="39133" y="3467"/>
                  </a:lnTo>
                  <a:lnTo>
                    <a:pt x="25587" y="13233"/>
                  </a:lnTo>
                  <a:lnTo>
                    <a:pt x="21009" y="16767"/>
                  </a:lnTo>
                  <a:lnTo>
                    <a:pt x="12157" y="20971"/>
                  </a:lnTo>
                  <a:lnTo>
                    <a:pt x="9967" y="22689"/>
                  </a:lnTo>
                  <a:lnTo>
                    <a:pt x="7535" y="26534"/>
                  </a:lnTo>
                  <a:lnTo>
                    <a:pt x="5974" y="34915"/>
                  </a:lnTo>
                  <a:lnTo>
                    <a:pt x="5120" y="36340"/>
                  </a:lnTo>
                  <a:lnTo>
                    <a:pt x="3825" y="37289"/>
                  </a:lnTo>
                  <a:lnTo>
                    <a:pt x="2237" y="37922"/>
                  </a:lnTo>
                  <a:lnTo>
                    <a:pt x="1177" y="39070"/>
                  </a:lnTo>
                  <a:lnTo>
                    <a:pt x="0" y="42280"/>
                  </a:lnTo>
                  <a:lnTo>
                    <a:pt x="412" y="44152"/>
                  </a:lnTo>
                  <a:lnTo>
                    <a:pt x="4764" y="51041"/>
                  </a:lnTo>
                  <a:lnTo>
                    <a:pt x="8813" y="55360"/>
                  </a:lnTo>
                  <a:lnTo>
                    <a:pt x="12586" y="57262"/>
                  </a:lnTo>
                  <a:lnTo>
                    <a:pt x="14608" y="57769"/>
                  </a:lnTo>
                  <a:lnTo>
                    <a:pt x="23794" y="63071"/>
                  </a:lnTo>
                  <a:lnTo>
                    <a:pt x="56360" y="70446"/>
                  </a:lnTo>
                  <a:lnTo>
                    <a:pt x="61537" y="71949"/>
                  </a:lnTo>
                  <a:lnTo>
                    <a:pt x="75927" y="82205"/>
                  </a:lnTo>
                  <a:lnTo>
                    <a:pt x="89125" y="86309"/>
                  </a:lnTo>
                  <a:lnTo>
                    <a:pt x="102516" y="96975"/>
                  </a:lnTo>
                  <a:lnTo>
                    <a:pt x="103097" y="99463"/>
                  </a:lnTo>
                  <a:lnTo>
                    <a:pt x="103534" y="107675"/>
                  </a:lnTo>
                  <a:lnTo>
                    <a:pt x="102817" y="108794"/>
                  </a:lnTo>
                  <a:lnTo>
                    <a:pt x="101614" y="109541"/>
                  </a:lnTo>
                  <a:lnTo>
                    <a:pt x="97935" y="110739"/>
                  </a:lnTo>
                  <a:lnTo>
                    <a:pt x="91994" y="115464"/>
                  </a:lnTo>
                  <a:lnTo>
                    <a:pt x="85942" y="117669"/>
                  </a:lnTo>
                  <a:lnTo>
                    <a:pt x="79553" y="121869"/>
                  </a:lnTo>
                  <a:lnTo>
                    <a:pt x="73063" y="123437"/>
                  </a:lnTo>
                  <a:lnTo>
                    <a:pt x="42412" y="124095"/>
                  </a:lnTo>
                  <a:lnTo>
                    <a:pt x="31715" y="1240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6" name="SMARTInkShape-854"/>
            <p:cNvSpPr/>
            <p:nvPr/>
          </p:nvSpPr>
          <p:spPr>
            <a:xfrm>
              <a:off x="2710542" y="6668588"/>
              <a:ext cx="6533" cy="97973"/>
            </a:xfrm>
            <a:custGeom>
              <a:avLst/>
              <a:gdLst/>
              <a:ahLst/>
              <a:cxnLst/>
              <a:rect l="0" t="0" r="0" b="0"/>
              <a:pathLst>
                <a:path w="6533" h="97973">
                  <a:moveTo>
                    <a:pt x="6532" y="0"/>
                  </a:moveTo>
                  <a:lnTo>
                    <a:pt x="8" y="0"/>
                  </a:lnTo>
                  <a:lnTo>
                    <a:pt x="0" y="15354"/>
                  </a:lnTo>
                  <a:lnTo>
                    <a:pt x="1936" y="19645"/>
                  </a:lnTo>
                  <a:lnTo>
                    <a:pt x="3468" y="21805"/>
                  </a:lnTo>
                  <a:lnTo>
                    <a:pt x="5624" y="31781"/>
                  </a:lnTo>
                  <a:lnTo>
                    <a:pt x="6516" y="62479"/>
                  </a:lnTo>
                  <a:lnTo>
                    <a:pt x="6532" y="979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7" name="SMARTInkShape-855"/>
            <p:cNvSpPr/>
            <p:nvPr/>
          </p:nvSpPr>
          <p:spPr>
            <a:xfrm>
              <a:off x="2690948" y="6616336"/>
              <a:ext cx="13065" cy="6534"/>
            </a:xfrm>
            <a:custGeom>
              <a:avLst/>
              <a:gdLst/>
              <a:ahLst/>
              <a:cxnLst/>
              <a:rect l="0" t="0" r="0" b="0"/>
              <a:pathLst>
                <a:path w="13065" h="6534">
                  <a:moveTo>
                    <a:pt x="0" y="0"/>
                  </a:moveTo>
                  <a:lnTo>
                    <a:pt x="3467" y="0"/>
                  </a:lnTo>
                  <a:lnTo>
                    <a:pt x="13064" y="65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8" name="SMARTInkShape-856"/>
            <p:cNvSpPr/>
            <p:nvPr/>
          </p:nvSpPr>
          <p:spPr>
            <a:xfrm>
              <a:off x="2775857" y="6655553"/>
              <a:ext cx="65228" cy="124071"/>
            </a:xfrm>
            <a:custGeom>
              <a:avLst/>
              <a:gdLst/>
              <a:ahLst/>
              <a:cxnLst/>
              <a:rect l="0" t="0" r="0" b="0"/>
              <a:pathLst>
                <a:path w="65228" h="124071">
                  <a:moveTo>
                    <a:pt x="19595" y="78350"/>
                  </a:moveTo>
                  <a:lnTo>
                    <a:pt x="3067" y="78350"/>
                  </a:lnTo>
                  <a:lnTo>
                    <a:pt x="2045" y="77624"/>
                  </a:lnTo>
                  <a:lnTo>
                    <a:pt x="1363" y="76414"/>
                  </a:lnTo>
                  <a:lnTo>
                    <a:pt x="80" y="72087"/>
                  </a:lnTo>
                  <a:lnTo>
                    <a:pt x="0" y="43433"/>
                  </a:lnTo>
                  <a:lnTo>
                    <a:pt x="1935" y="39124"/>
                  </a:lnTo>
                  <a:lnTo>
                    <a:pt x="4489" y="34791"/>
                  </a:lnTo>
                  <a:lnTo>
                    <a:pt x="5926" y="27544"/>
                  </a:lnTo>
                  <a:lnTo>
                    <a:pt x="7078" y="17254"/>
                  </a:lnTo>
                  <a:lnTo>
                    <a:pt x="9919" y="11765"/>
                  </a:lnTo>
                  <a:lnTo>
                    <a:pt x="11693" y="10011"/>
                  </a:lnTo>
                  <a:lnTo>
                    <a:pt x="24867" y="1018"/>
                  </a:lnTo>
                  <a:lnTo>
                    <a:pt x="29220" y="282"/>
                  </a:lnTo>
                  <a:lnTo>
                    <a:pt x="37979" y="0"/>
                  </a:lnTo>
                  <a:lnTo>
                    <a:pt x="42298" y="3448"/>
                  </a:lnTo>
                  <a:lnTo>
                    <a:pt x="44199" y="7081"/>
                  </a:lnTo>
                  <a:lnTo>
                    <a:pt x="45420" y="11859"/>
                  </a:lnTo>
                  <a:lnTo>
                    <a:pt x="50150" y="18017"/>
                  </a:lnTo>
                  <a:lnTo>
                    <a:pt x="52354" y="24107"/>
                  </a:lnTo>
                  <a:lnTo>
                    <a:pt x="56555" y="30508"/>
                  </a:lnTo>
                  <a:lnTo>
                    <a:pt x="58848" y="37001"/>
                  </a:lnTo>
                  <a:lnTo>
                    <a:pt x="63076" y="44247"/>
                  </a:lnTo>
                  <a:lnTo>
                    <a:pt x="65227" y="67195"/>
                  </a:lnTo>
                  <a:lnTo>
                    <a:pt x="58235" y="95583"/>
                  </a:lnTo>
                  <a:lnTo>
                    <a:pt x="53649" y="104440"/>
                  </a:lnTo>
                  <a:lnTo>
                    <a:pt x="52252" y="1240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9" name="SMARTInkShape-857"/>
            <p:cNvSpPr/>
            <p:nvPr/>
          </p:nvSpPr>
          <p:spPr>
            <a:xfrm>
              <a:off x="2867299" y="6668858"/>
              <a:ext cx="52250" cy="84640"/>
            </a:xfrm>
            <a:custGeom>
              <a:avLst/>
              <a:gdLst/>
              <a:ahLst/>
              <a:cxnLst/>
              <a:rect l="0" t="0" r="0" b="0"/>
              <a:pathLst>
                <a:path w="52250" h="84640">
                  <a:moveTo>
                    <a:pt x="52249" y="12794"/>
                  </a:moveTo>
                  <a:lnTo>
                    <a:pt x="52249" y="7169"/>
                  </a:lnTo>
                  <a:lnTo>
                    <a:pt x="51524" y="6866"/>
                  </a:lnTo>
                  <a:lnTo>
                    <a:pt x="45987" y="6285"/>
                  </a:lnTo>
                  <a:lnTo>
                    <a:pt x="45798" y="2801"/>
                  </a:lnTo>
                  <a:lnTo>
                    <a:pt x="45046" y="1777"/>
                  </a:lnTo>
                  <a:lnTo>
                    <a:pt x="42274" y="641"/>
                  </a:lnTo>
                  <a:lnTo>
                    <a:pt x="36635" y="0"/>
                  </a:lnTo>
                  <a:lnTo>
                    <a:pt x="35308" y="636"/>
                  </a:lnTo>
                  <a:lnTo>
                    <a:pt x="34424" y="1786"/>
                  </a:lnTo>
                  <a:lnTo>
                    <a:pt x="33835" y="3278"/>
                  </a:lnTo>
                  <a:lnTo>
                    <a:pt x="32716" y="4273"/>
                  </a:lnTo>
                  <a:lnTo>
                    <a:pt x="25706" y="7803"/>
                  </a:lnTo>
                  <a:lnTo>
                    <a:pt x="10859" y="21593"/>
                  </a:lnTo>
                  <a:lnTo>
                    <a:pt x="8454" y="25897"/>
                  </a:lnTo>
                  <a:lnTo>
                    <a:pt x="6660" y="30228"/>
                  </a:lnTo>
                  <a:lnTo>
                    <a:pt x="2294" y="36747"/>
                  </a:lnTo>
                  <a:lnTo>
                    <a:pt x="679" y="43275"/>
                  </a:lnTo>
                  <a:lnTo>
                    <a:pt x="0" y="70286"/>
                  </a:lnTo>
                  <a:lnTo>
                    <a:pt x="9089" y="80554"/>
                  </a:lnTo>
                  <a:lnTo>
                    <a:pt x="15166" y="82824"/>
                  </a:lnTo>
                  <a:lnTo>
                    <a:pt x="26124" y="846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0" name="SMARTInkShape-858"/>
            <p:cNvSpPr/>
            <p:nvPr/>
          </p:nvSpPr>
          <p:spPr>
            <a:xfrm>
              <a:off x="2854237" y="6668588"/>
              <a:ext cx="169816" cy="182882"/>
            </a:xfrm>
            <a:custGeom>
              <a:avLst/>
              <a:gdLst/>
              <a:ahLst/>
              <a:cxnLst/>
              <a:rect l="0" t="0" r="0" b="0"/>
              <a:pathLst>
                <a:path w="169816" h="182882">
                  <a:moveTo>
                    <a:pt x="104500" y="19594"/>
                  </a:moveTo>
                  <a:lnTo>
                    <a:pt x="104500" y="0"/>
                  </a:lnTo>
                  <a:lnTo>
                    <a:pt x="104500" y="31212"/>
                  </a:lnTo>
                  <a:lnTo>
                    <a:pt x="104500" y="63833"/>
                  </a:lnTo>
                  <a:lnTo>
                    <a:pt x="103775" y="89326"/>
                  </a:lnTo>
                  <a:lnTo>
                    <a:pt x="93659" y="120407"/>
                  </a:lnTo>
                  <a:lnTo>
                    <a:pt x="90906" y="140713"/>
                  </a:lnTo>
                  <a:lnTo>
                    <a:pt x="84371" y="150066"/>
                  </a:lnTo>
                  <a:lnTo>
                    <a:pt x="74675" y="161088"/>
                  </a:lnTo>
                  <a:lnTo>
                    <a:pt x="70467" y="169814"/>
                  </a:lnTo>
                  <a:lnTo>
                    <a:pt x="67602" y="174170"/>
                  </a:lnTo>
                  <a:lnTo>
                    <a:pt x="66330" y="178525"/>
                  </a:lnTo>
                  <a:lnTo>
                    <a:pt x="65265" y="179976"/>
                  </a:lnTo>
                  <a:lnTo>
                    <a:pt x="63829" y="180944"/>
                  </a:lnTo>
                  <a:lnTo>
                    <a:pt x="59778" y="182498"/>
                  </a:lnTo>
                  <a:lnTo>
                    <a:pt x="27678" y="182881"/>
                  </a:lnTo>
                  <a:lnTo>
                    <a:pt x="4081" y="182881"/>
                  </a:lnTo>
                  <a:lnTo>
                    <a:pt x="2719" y="182155"/>
                  </a:lnTo>
                  <a:lnTo>
                    <a:pt x="1812" y="180944"/>
                  </a:lnTo>
                  <a:lnTo>
                    <a:pt x="356" y="177256"/>
                  </a:lnTo>
                  <a:lnTo>
                    <a:pt x="0" y="160174"/>
                  </a:lnTo>
                  <a:lnTo>
                    <a:pt x="1934" y="156339"/>
                  </a:lnTo>
                  <a:lnTo>
                    <a:pt x="4486" y="152215"/>
                  </a:lnTo>
                  <a:lnTo>
                    <a:pt x="6649" y="145814"/>
                  </a:lnTo>
                  <a:lnTo>
                    <a:pt x="21858" y="128449"/>
                  </a:lnTo>
                  <a:lnTo>
                    <a:pt x="51095" y="108857"/>
                  </a:lnTo>
                  <a:lnTo>
                    <a:pt x="83663" y="89263"/>
                  </a:lnTo>
                  <a:lnTo>
                    <a:pt x="113263" y="79950"/>
                  </a:lnTo>
                  <a:lnTo>
                    <a:pt x="145753" y="66329"/>
                  </a:lnTo>
                  <a:lnTo>
                    <a:pt x="154552" y="64789"/>
                  </a:lnTo>
                  <a:lnTo>
                    <a:pt x="161990" y="59718"/>
                  </a:lnTo>
                  <a:lnTo>
                    <a:pt x="169815" y="587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1" name="SMARTInkShape-859"/>
            <p:cNvSpPr/>
            <p:nvPr/>
          </p:nvSpPr>
          <p:spPr>
            <a:xfrm>
              <a:off x="3102428" y="6622871"/>
              <a:ext cx="52253" cy="169815"/>
            </a:xfrm>
            <a:custGeom>
              <a:avLst/>
              <a:gdLst/>
              <a:ahLst/>
              <a:cxnLst/>
              <a:rect l="0" t="0" r="0" b="0"/>
              <a:pathLst>
                <a:path w="52253" h="169815">
                  <a:moveTo>
                    <a:pt x="0" y="13060"/>
                  </a:moveTo>
                  <a:lnTo>
                    <a:pt x="3468" y="13060"/>
                  </a:lnTo>
                  <a:lnTo>
                    <a:pt x="4489" y="12334"/>
                  </a:lnTo>
                  <a:lnTo>
                    <a:pt x="5170" y="11125"/>
                  </a:lnTo>
                  <a:lnTo>
                    <a:pt x="5624" y="9593"/>
                  </a:lnTo>
                  <a:lnTo>
                    <a:pt x="6652" y="8572"/>
                  </a:lnTo>
                  <a:lnTo>
                    <a:pt x="9730" y="7437"/>
                  </a:lnTo>
                  <a:lnTo>
                    <a:pt x="10841" y="6408"/>
                  </a:lnTo>
                  <a:lnTo>
                    <a:pt x="12076" y="3330"/>
                  </a:lnTo>
                  <a:lnTo>
                    <a:pt x="13131" y="2219"/>
                  </a:lnTo>
                  <a:lnTo>
                    <a:pt x="19300" y="84"/>
                  </a:lnTo>
                  <a:lnTo>
                    <a:pt x="25849" y="0"/>
                  </a:lnTo>
                  <a:lnTo>
                    <a:pt x="29512" y="3465"/>
                  </a:lnTo>
                  <a:lnTo>
                    <a:pt x="31259" y="7102"/>
                  </a:lnTo>
                  <a:lnTo>
                    <a:pt x="37817" y="37829"/>
                  </a:lnTo>
                  <a:lnTo>
                    <a:pt x="39136" y="67691"/>
                  </a:lnTo>
                  <a:lnTo>
                    <a:pt x="39186" y="97981"/>
                  </a:lnTo>
                  <a:lnTo>
                    <a:pt x="39189" y="129094"/>
                  </a:lnTo>
                  <a:lnTo>
                    <a:pt x="39189" y="131782"/>
                  </a:lnTo>
                  <a:lnTo>
                    <a:pt x="41124" y="136703"/>
                  </a:lnTo>
                  <a:lnTo>
                    <a:pt x="43677" y="141310"/>
                  </a:lnTo>
                  <a:lnTo>
                    <a:pt x="45317" y="150180"/>
                  </a:lnTo>
                  <a:lnTo>
                    <a:pt x="45713" y="162900"/>
                  </a:lnTo>
                  <a:lnTo>
                    <a:pt x="52252" y="16981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2" name="SMARTInkShape-860"/>
            <p:cNvSpPr/>
            <p:nvPr/>
          </p:nvSpPr>
          <p:spPr>
            <a:xfrm>
              <a:off x="3024052" y="6688182"/>
              <a:ext cx="209006" cy="26127"/>
            </a:xfrm>
            <a:custGeom>
              <a:avLst/>
              <a:gdLst/>
              <a:ahLst/>
              <a:cxnLst/>
              <a:rect l="0" t="0" r="0" b="0"/>
              <a:pathLst>
                <a:path w="209006" h="26127">
                  <a:moveTo>
                    <a:pt x="0" y="26126"/>
                  </a:moveTo>
                  <a:lnTo>
                    <a:pt x="3466" y="26126"/>
                  </a:lnTo>
                  <a:lnTo>
                    <a:pt x="7104" y="24190"/>
                  </a:lnTo>
                  <a:lnTo>
                    <a:pt x="18820" y="17036"/>
                  </a:lnTo>
                  <a:lnTo>
                    <a:pt x="34385" y="13848"/>
                  </a:lnTo>
                  <a:lnTo>
                    <a:pt x="59202" y="11175"/>
                  </a:lnTo>
                  <a:lnTo>
                    <a:pt x="71969" y="7908"/>
                  </a:lnTo>
                  <a:lnTo>
                    <a:pt x="97982" y="4717"/>
                  </a:lnTo>
                  <a:lnTo>
                    <a:pt x="112972" y="1398"/>
                  </a:lnTo>
                  <a:lnTo>
                    <a:pt x="143287" y="124"/>
                  </a:lnTo>
                  <a:lnTo>
                    <a:pt x="174021" y="6"/>
                  </a:lnTo>
                  <a:lnTo>
                    <a:pt x="20900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3" name="SMARTInkShape-861"/>
            <p:cNvSpPr/>
            <p:nvPr/>
          </p:nvSpPr>
          <p:spPr>
            <a:xfrm>
              <a:off x="3213463" y="6622869"/>
              <a:ext cx="137161" cy="169817"/>
            </a:xfrm>
            <a:custGeom>
              <a:avLst/>
              <a:gdLst/>
              <a:ahLst/>
              <a:cxnLst/>
              <a:rect l="0" t="0" r="0" b="0"/>
              <a:pathLst>
                <a:path w="137161" h="169817">
                  <a:moveTo>
                    <a:pt x="0" y="0"/>
                  </a:moveTo>
                  <a:lnTo>
                    <a:pt x="3467" y="0"/>
                  </a:lnTo>
                  <a:lnTo>
                    <a:pt x="7104" y="1935"/>
                  </a:lnTo>
                  <a:lnTo>
                    <a:pt x="22050" y="15542"/>
                  </a:lnTo>
                  <a:lnTo>
                    <a:pt x="24314" y="19729"/>
                  </a:lnTo>
                  <a:lnTo>
                    <a:pt x="26046" y="24008"/>
                  </a:lnTo>
                  <a:lnTo>
                    <a:pt x="30376" y="30497"/>
                  </a:lnTo>
                  <a:lnTo>
                    <a:pt x="43013" y="60490"/>
                  </a:lnTo>
                  <a:lnTo>
                    <a:pt x="53736" y="92926"/>
                  </a:lnTo>
                  <a:lnTo>
                    <a:pt x="57288" y="103007"/>
                  </a:lnTo>
                  <a:lnTo>
                    <a:pt x="58766" y="134786"/>
                  </a:lnTo>
                  <a:lnTo>
                    <a:pt x="58783" y="163277"/>
                  </a:lnTo>
                  <a:lnTo>
                    <a:pt x="58783" y="132788"/>
                  </a:lnTo>
                  <a:lnTo>
                    <a:pt x="58783" y="121917"/>
                  </a:lnTo>
                  <a:lnTo>
                    <a:pt x="60718" y="117565"/>
                  </a:lnTo>
                  <a:lnTo>
                    <a:pt x="69197" y="106679"/>
                  </a:lnTo>
                  <a:lnTo>
                    <a:pt x="70668" y="102324"/>
                  </a:lnTo>
                  <a:lnTo>
                    <a:pt x="75192" y="97971"/>
                  </a:lnTo>
                  <a:lnTo>
                    <a:pt x="80590" y="93617"/>
                  </a:lnTo>
                  <a:lnTo>
                    <a:pt x="85080" y="87085"/>
                  </a:lnTo>
                  <a:lnTo>
                    <a:pt x="101863" y="74748"/>
                  </a:lnTo>
                  <a:lnTo>
                    <a:pt x="108720" y="72705"/>
                  </a:lnTo>
                  <a:lnTo>
                    <a:pt x="116257" y="71959"/>
                  </a:lnTo>
                  <a:lnTo>
                    <a:pt x="123074" y="77479"/>
                  </a:lnTo>
                  <a:lnTo>
                    <a:pt x="133098" y="87388"/>
                  </a:lnTo>
                  <a:lnTo>
                    <a:pt x="135355" y="91574"/>
                  </a:lnTo>
                  <a:lnTo>
                    <a:pt x="136922" y="102343"/>
                  </a:lnTo>
                  <a:lnTo>
                    <a:pt x="137158" y="132564"/>
                  </a:lnTo>
                  <a:lnTo>
                    <a:pt x="137160" y="153227"/>
                  </a:lnTo>
                  <a:lnTo>
                    <a:pt x="135225" y="157121"/>
                  </a:lnTo>
                  <a:lnTo>
                    <a:pt x="131536" y="162067"/>
                  </a:lnTo>
                  <a:lnTo>
                    <a:pt x="130628" y="16981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4" name="SMARTInkShape-862"/>
            <p:cNvSpPr/>
            <p:nvPr/>
          </p:nvSpPr>
          <p:spPr>
            <a:xfrm>
              <a:off x="3344118" y="6701276"/>
              <a:ext cx="97946" cy="91410"/>
            </a:xfrm>
            <a:custGeom>
              <a:avLst/>
              <a:gdLst/>
              <a:ahLst/>
              <a:cxnLst/>
              <a:rect l="0" t="0" r="0" b="0"/>
              <a:pathLst>
                <a:path w="97946" h="91410">
                  <a:moveTo>
                    <a:pt x="32631" y="19564"/>
                  </a:moveTo>
                  <a:lnTo>
                    <a:pt x="26179" y="19564"/>
                  </a:lnTo>
                  <a:lnTo>
                    <a:pt x="38231" y="31694"/>
                  </a:lnTo>
                  <a:lnTo>
                    <a:pt x="42353" y="32351"/>
                  </a:lnTo>
                  <a:lnTo>
                    <a:pt x="74715" y="32627"/>
                  </a:lnTo>
                  <a:lnTo>
                    <a:pt x="77274" y="32627"/>
                  </a:lnTo>
                  <a:lnTo>
                    <a:pt x="84585" y="26364"/>
                  </a:lnTo>
                  <a:lnTo>
                    <a:pt x="84880" y="14022"/>
                  </a:lnTo>
                  <a:lnTo>
                    <a:pt x="84155" y="13692"/>
                  </a:lnTo>
                  <a:lnTo>
                    <a:pt x="81414" y="13326"/>
                  </a:lnTo>
                  <a:lnTo>
                    <a:pt x="80393" y="12502"/>
                  </a:lnTo>
                  <a:lnTo>
                    <a:pt x="72806" y="1154"/>
                  </a:lnTo>
                  <a:lnTo>
                    <a:pt x="70322" y="496"/>
                  </a:lnTo>
                  <a:lnTo>
                    <a:pt x="56491" y="0"/>
                  </a:lnTo>
                  <a:lnTo>
                    <a:pt x="52186" y="1919"/>
                  </a:lnTo>
                  <a:lnTo>
                    <a:pt x="41334" y="10386"/>
                  </a:lnTo>
                  <a:lnTo>
                    <a:pt x="36983" y="11856"/>
                  </a:lnTo>
                  <a:lnTo>
                    <a:pt x="35532" y="12974"/>
                  </a:lnTo>
                  <a:lnTo>
                    <a:pt x="32039" y="18014"/>
                  </a:lnTo>
                  <a:lnTo>
                    <a:pt x="23908" y="24103"/>
                  </a:lnTo>
                  <a:lnTo>
                    <a:pt x="8346" y="45693"/>
                  </a:lnTo>
                  <a:lnTo>
                    <a:pt x="6597" y="50045"/>
                  </a:lnTo>
                  <a:lnTo>
                    <a:pt x="989" y="57463"/>
                  </a:lnTo>
                  <a:lnTo>
                    <a:pt x="274" y="61838"/>
                  </a:lnTo>
                  <a:lnTo>
                    <a:pt x="0" y="70604"/>
                  </a:lnTo>
                  <a:lnTo>
                    <a:pt x="9066" y="80800"/>
                  </a:lnTo>
                  <a:lnTo>
                    <a:pt x="13207" y="83065"/>
                  </a:lnTo>
                  <a:lnTo>
                    <a:pt x="15327" y="83669"/>
                  </a:lnTo>
                  <a:lnTo>
                    <a:pt x="16741" y="84798"/>
                  </a:lnTo>
                  <a:lnTo>
                    <a:pt x="18311" y="87988"/>
                  </a:lnTo>
                  <a:lnTo>
                    <a:pt x="20181" y="89127"/>
                  </a:lnTo>
                  <a:lnTo>
                    <a:pt x="30704" y="91109"/>
                  </a:lnTo>
                  <a:lnTo>
                    <a:pt x="60600" y="91406"/>
                  </a:lnTo>
                  <a:lnTo>
                    <a:pt x="76786" y="91409"/>
                  </a:lnTo>
                  <a:lnTo>
                    <a:pt x="97945" y="7834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5" name="SMARTInkShape-863"/>
            <p:cNvSpPr/>
            <p:nvPr/>
          </p:nvSpPr>
          <p:spPr>
            <a:xfrm>
              <a:off x="3455126" y="6727374"/>
              <a:ext cx="176349" cy="97969"/>
            </a:xfrm>
            <a:custGeom>
              <a:avLst/>
              <a:gdLst/>
              <a:ahLst/>
              <a:cxnLst/>
              <a:rect l="0" t="0" r="0" b="0"/>
              <a:pathLst>
                <a:path w="176349" h="97969">
                  <a:moveTo>
                    <a:pt x="6531" y="71843"/>
                  </a:moveTo>
                  <a:lnTo>
                    <a:pt x="0" y="71843"/>
                  </a:lnTo>
                  <a:lnTo>
                    <a:pt x="0" y="66219"/>
                  </a:lnTo>
                  <a:lnTo>
                    <a:pt x="725" y="65917"/>
                  </a:lnTo>
                  <a:lnTo>
                    <a:pt x="3467" y="65580"/>
                  </a:lnTo>
                  <a:lnTo>
                    <a:pt x="4488" y="64764"/>
                  </a:lnTo>
                  <a:lnTo>
                    <a:pt x="5623" y="61924"/>
                  </a:lnTo>
                  <a:lnTo>
                    <a:pt x="7077" y="54186"/>
                  </a:lnTo>
                  <a:lnTo>
                    <a:pt x="10967" y="47823"/>
                  </a:lnTo>
                  <a:lnTo>
                    <a:pt x="12648" y="39172"/>
                  </a:lnTo>
                  <a:lnTo>
                    <a:pt x="12787" y="36998"/>
                  </a:lnTo>
                  <a:lnTo>
                    <a:pt x="13604" y="35551"/>
                  </a:lnTo>
                  <a:lnTo>
                    <a:pt x="14875" y="34585"/>
                  </a:lnTo>
                  <a:lnTo>
                    <a:pt x="16448" y="33942"/>
                  </a:lnTo>
                  <a:lnTo>
                    <a:pt x="17497" y="32786"/>
                  </a:lnTo>
                  <a:lnTo>
                    <a:pt x="21115" y="25718"/>
                  </a:lnTo>
                  <a:lnTo>
                    <a:pt x="29954" y="15184"/>
                  </a:lnTo>
                  <a:lnTo>
                    <a:pt x="31456" y="10860"/>
                  </a:lnTo>
                  <a:lnTo>
                    <a:pt x="32582" y="9416"/>
                  </a:lnTo>
                  <a:lnTo>
                    <a:pt x="44723" y="938"/>
                  </a:lnTo>
                  <a:lnTo>
                    <a:pt x="51256" y="80"/>
                  </a:lnTo>
                  <a:lnTo>
                    <a:pt x="67579" y="0"/>
                  </a:lnTo>
                  <a:lnTo>
                    <a:pt x="69000" y="725"/>
                  </a:lnTo>
                  <a:lnTo>
                    <a:pt x="69949" y="1933"/>
                  </a:lnTo>
                  <a:lnTo>
                    <a:pt x="71728" y="5212"/>
                  </a:lnTo>
                  <a:lnTo>
                    <a:pt x="74938" y="9088"/>
                  </a:lnTo>
                  <a:lnTo>
                    <a:pt x="78783" y="11295"/>
                  </a:lnTo>
                  <a:lnTo>
                    <a:pt x="80825" y="11884"/>
                  </a:lnTo>
                  <a:lnTo>
                    <a:pt x="82186" y="13001"/>
                  </a:lnTo>
                  <a:lnTo>
                    <a:pt x="83699" y="16178"/>
                  </a:lnTo>
                  <a:lnTo>
                    <a:pt x="85395" y="24131"/>
                  </a:lnTo>
                  <a:lnTo>
                    <a:pt x="89326" y="30533"/>
                  </a:lnTo>
                  <a:lnTo>
                    <a:pt x="90500" y="34856"/>
                  </a:lnTo>
                  <a:lnTo>
                    <a:pt x="90088" y="37026"/>
                  </a:lnTo>
                  <a:lnTo>
                    <a:pt x="86765" y="44271"/>
                  </a:lnTo>
                  <a:lnTo>
                    <a:pt x="84346" y="62529"/>
                  </a:lnTo>
                  <a:lnTo>
                    <a:pt x="81514" y="67220"/>
                  </a:lnTo>
                  <a:lnTo>
                    <a:pt x="77835" y="69789"/>
                  </a:lnTo>
                  <a:lnTo>
                    <a:pt x="73782" y="71656"/>
                  </a:lnTo>
                  <a:lnTo>
                    <a:pt x="66573" y="77346"/>
                  </a:lnTo>
                  <a:lnTo>
                    <a:pt x="59801" y="78284"/>
                  </a:lnTo>
                  <a:lnTo>
                    <a:pt x="52339" y="78373"/>
                  </a:lnTo>
                  <a:lnTo>
                    <a:pt x="52251" y="50045"/>
                  </a:lnTo>
                  <a:lnTo>
                    <a:pt x="54186" y="45705"/>
                  </a:lnTo>
                  <a:lnTo>
                    <a:pt x="69961" y="26123"/>
                  </a:lnTo>
                  <a:lnTo>
                    <a:pt x="70589" y="23945"/>
                  </a:lnTo>
                  <a:lnTo>
                    <a:pt x="75157" y="19592"/>
                  </a:lnTo>
                  <a:lnTo>
                    <a:pt x="80574" y="15238"/>
                  </a:lnTo>
                  <a:lnTo>
                    <a:pt x="82982" y="10883"/>
                  </a:lnTo>
                  <a:lnTo>
                    <a:pt x="85076" y="9432"/>
                  </a:lnTo>
                  <a:lnTo>
                    <a:pt x="93505" y="6663"/>
                  </a:lnTo>
                  <a:lnTo>
                    <a:pt x="94994" y="5167"/>
                  </a:lnTo>
                  <a:lnTo>
                    <a:pt x="95986" y="3444"/>
                  </a:lnTo>
                  <a:lnTo>
                    <a:pt x="98099" y="2295"/>
                  </a:lnTo>
                  <a:lnTo>
                    <a:pt x="116068" y="87"/>
                  </a:lnTo>
                  <a:lnTo>
                    <a:pt x="129413" y="0"/>
                  </a:lnTo>
                  <a:lnTo>
                    <a:pt x="135603" y="4486"/>
                  </a:lnTo>
                  <a:lnTo>
                    <a:pt x="139612" y="5621"/>
                  </a:lnTo>
                  <a:lnTo>
                    <a:pt x="140972" y="6650"/>
                  </a:lnTo>
                  <a:lnTo>
                    <a:pt x="154941" y="26163"/>
                  </a:lnTo>
                  <a:lnTo>
                    <a:pt x="156674" y="30494"/>
                  </a:lnTo>
                  <a:lnTo>
                    <a:pt x="159863" y="34840"/>
                  </a:lnTo>
                  <a:lnTo>
                    <a:pt x="163700" y="37254"/>
                  </a:lnTo>
                  <a:lnTo>
                    <a:pt x="165738" y="37898"/>
                  </a:lnTo>
                  <a:lnTo>
                    <a:pt x="167098" y="39053"/>
                  </a:lnTo>
                  <a:lnTo>
                    <a:pt x="174066" y="54739"/>
                  </a:lnTo>
                  <a:lnTo>
                    <a:pt x="176215" y="66565"/>
                  </a:lnTo>
                  <a:lnTo>
                    <a:pt x="176348" y="81810"/>
                  </a:lnTo>
                  <a:lnTo>
                    <a:pt x="175623" y="82842"/>
                  </a:lnTo>
                  <a:lnTo>
                    <a:pt x="174413" y="83530"/>
                  </a:lnTo>
                  <a:lnTo>
                    <a:pt x="170725" y="84634"/>
                  </a:lnTo>
                  <a:lnTo>
                    <a:pt x="170220" y="86721"/>
                  </a:lnTo>
                  <a:lnTo>
                    <a:pt x="169817" y="979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6" name="SMARTInkShape-864"/>
            <p:cNvSpPr/>
            <p:nvPr/>
          </p:nvSpPr>
          <p:spPr>
            <a:xfrm>
              <a:off x="3703320" y="6805748"/>
              <a:ext cx="6532" cy="6533"/>
            </a:xfrm>
            <a:custGeom>
              <a:avLst/>
              <a:gdLst/>
              <a:ahLst/>
              <a:cxnLst/>
              <a:rect l="0" t="0" r="0" b="0"/>
              <a:pathLst>
                <a:path w="6532" h="6533">
                  <a:moveTo>
                    <a:pt x="6531" y="653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65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14" name="SMARTInkShape-Group97"/>
          <p:cNvGrpSpPr/>
          <p:nvPr/>
        </p:nvGrpSpPr>
        <p:grpSpPr>
          <a:xfrm>
            <a:off x="437606" y="3128554"/>
            <a:ext cx="1867989" cy="457121"/>
            <a:chOff x="437606" y="3128554"/>
            <a:chExt cx="1867989" cy="457121"/>
          </a:xfrm>
        </p:grpSpPr>
        <p:sp>
          <p:nvSpPr>
            <p:cNvPr id="2898" name="SMARTInkShape-865"/>
            <p:cNvSpPr/>
            <p:nvPr/>
          </p:nvSpPr>
          <p:spPr>
            <a:xfrm>
              <a:off x="437606" y="3128554"/>
              <a:ext cx="150224" cy="300447"/>
            </a:xfrm>
            <a:custGeom>
              <a:avLst/>
              <a:gdLst/>
              <a:ahLst/>
              <a:cxnLst/>
              <a:rect l="0" t="0" r="0" b="0"/>
              <a:pathLst>
                <a:path w="150224" h="300447">
                  <a:moveTo>
                    <a:pt x="58783" y="0"/>
                  </a:moveTo>
                  <a:lnTo>
                    <a:pt x="55315" y="0"/>
                  </a:lnTo>
                  <a:lnTo>
                    <a:pt x="51678" y="1935"/>
                  </a:lnTo>
                  <a:lnTo>
                    <a:pt x="47642" y="4489"/>
                  </a:lnTo>
                  <a:lnTo>
                    <a:pt x="41290" y="6652"/>
                  </a:lnTo>
                  <a:lnTo>
                    <a:pt x="36978" y="9730"/>
                  </a:lnTo>
                  <a:lnTo>
                    <a:pt x="23945" y="27485"/>
                  </a:lnTo>
                  <a:lnTo>
                    <a:pt x="21528" y="34229"/>
                  </a:lnTo>
                  <a:lnTo>
                    <a:pt x="13516" y="66717"/>
                  </a:lnTo>
                  <a:lnTo>
                    <a:pt x="12538" y="74647"/>
                  </a:lnTo>
                  <a:lnTo>
                    <a:pt x="1777" y="104540"/>
                  </a:lnTo>
                  <a:lnTo>
                    <a:pt x="104" y="134985"/>
                  </a:lnTo>
                  <a:lnTo>
                    <a:pt x="6" y="165463"/>
                  </a:lnTo>
                  <a:lnTo>
                    <a:pt x="0" y="198000"/>
                  </a:lnTo>
                  <a:lnTo>
                    <a:pt x="725" y="217647"/>
                  </a:lnTo>
                  <a:lnTo>
                    <a:pt x="14475" y="247752"/>
                  </a:lnTo>
                  <a:lnTo>
                    <a:pt x="17319" y="252352"/>
                  </a:lnTo>
                  <a:lnTo>
                    <a:pt x="19646" y="259022"/>
                  </a:lnTo>
                  <a:lnTo>
                    <a:pt x="28596" y="269958"/>
                  </a:lnTo>
                  <a:lnTo>
                    <a:pt x="32787" y="272381"/>
                  </a:lnTo>
                  <a:lnTo>
                    <a:pt x="41391" y="273937"/>
                  </a:lnTo>
                  <a:lnTo>
                    <a:pt x="42834" y="274791"/>
                  </a:lnTo>
                  <a:lnTo>
                    <a:pt x="43796" y="276085"/>
                  </a:lnTo>
                  <a:lnTo>
                    <a:pt x="44437" y="277674"/>
                  </a:lnTo>
                  <a:lnTo>
                    <a:pt x="45590" y="278733"/>
                  </a:lnTo>
                  <a:lnTo>
                    <a:pt x="48807" y="279910"/>
                  </a:lnTo>
                  <a:lnTo>
                    <a:pt x="61040" y="280769"/>
                  </a:lnTo>
                  <a:lnTo>
                    <a:pt x="65349" y="278879"/>
                  </a:lnTo>
                  <a:lnTo>
                    <a:pt x="69684" y="276347"/>
                  </a:lnTo>
                  <a:lnTo>
                    <a:pt x="74030" y="275221"/>
                  </a:lnTo>
                  <a:lnTo>
                    <a:pt x="75479" y="274195"/>
                  </a:lnTo>
                  <a:lnTo>
                    <a:pt x="76445" y="272785"/>
                  </a:lnTo>
                  <a:lnTo>
                    <a:pt x="78244" y="269284"/>
                  </a:lnTo>
                  <a:lnTo>
                    <a:pt x="81463" y="265308"/>
                  </a:lnTo>
                  <a:lnTo>
                    <a:pt x="85312" y="263058"/>
                  </a:lnTo>
                  <a:lnTo>
                    <a:pt x="89442" y="261332"/>
                  </a:lnTo>
                  <a:lnTo>
                    <a:pt x="100172" y="252272"/>
                  </a:lnTo>
                  <a:lnTo>
                    <a:pt x="102578" y="248072"/>
                  </a:lnTo>
                  <a:lnTo>
                    <a:pt x="115750" y="217300"/>
                  </a:lnTo>
                  <a:lnTo>
                    <a:pt x="119453" y="187926"/>
                  </a:lnTo>
                  <a:lnTo>
                    <a:pt x="122721" y="175909"/>
                  </a:lnTo>
                  <a:lnTo>
                    <a:pt x="123825" y="158845"/>
                  </a:lnTo>
                  <a:lnTo>
                    <a:pt x="117958" y="129263"/>
                  </a:lnTo>
                  <a:lnTo>
                    <a:pt x="117581" y="100230"/>
                  </a:lnTo>
                  <a:lnTo>
                    <a:pt x="117566" y="69735"/>
                  </a:lnTo>
                  <a:lnTo>
                    <a:pt x="117565" y="43569"/>
                  </a:lnTo>
                  <a:lnTo>
                    <a:pt x="115630" y="39201"/>
                  </a:lnTo>
                  <a:lnTo>
                    <a:pt x="111942" y="33950"/>
                  </a:lnTo>
                  <a:lnTo>
                    <a:pt x="111114" y="27147"/>
                  </a:lnTo>
                  <a:lnTo>
                    <a:pt x="110361" y="26807"/>
                  </a:lnTo>
                  <a:lnTo>
                    <a:pt x="104583" y="26133"/>
                  </a:lnTo>
                  <a:lnTo>
                    <a:pt x="103777" y="44470"/>
                  </a:lnTo>
                  <a:lnTo>
                    <a:pt x="99288" y="54623"/>
                  </a:lnTo>
                  <a:lnTo>
                    <a:pt x="94088" y="63275"/>
                  </a:lnTo>
                  <a:lnTo>
                    <a:pt x="91595" y="91576"/>
                  </a:lnTo>
                  <a:lnTo>
                    <a:pt x="91449" y="121928"/>
                  </a:lnTo>
                  <a:lnTo>
                    <a:pt x="91440" y="150627"/>
                  </a:lnTo>
                  <a:lnTo>
                    <a:pt x="93375" y="165341"/>
                  </a:lnTo>
                  <a:lnTo>
                    <a:pt x="98545" y="179619"/>
                  </a:lnTo>
                  <a:lnTo>
                    <a:pt x="101855" y="186511"/>
                  </a:lnTo>
                  <a:lnTo>
                    <a:pt x="106283" y="215622"/>
                  </a:lnTo>
                  <a:lnTo>
                    <a:pt x="117501" y="245886"/>
                  </a:lnTo>
                  <a:lnTo>
                    <a:pt x="125582" y="267335"/>
                  </a:lnTo>
                  <a:lnTo>
                    <a:pt x="134452" y="278615"/>
                  </a:lnTo>
                  <a:lnTo>
                    <a:pt x="136803" y="286085"/>
                  </a:lnTo>
                  <a:lnTo>
                    <a:pt x="150223" y="300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9" name="SMARTInkShape-866"/>
            <p:cNvSpPr/>
            <p:nvPr/>
          </p:nvSpPr>
          <p:spPr>
            <a:xfrm>
              <a:off x="601269" y="3259185"/>
              <a:ext cx="162906" cy="189386"/>
            </a:xfrm>
            <a:custGeom>
              <a:avLst/>
              <a:gdLst/>
              <a:ahLst/>
              <a:cxnLst/>
              <a:rect l="0" t="0" r="0" b="0"/>
              <a:pathLst>
                <a:path w="162906" h="189386">
                  <a:moveTo>
                    <a:pt x="110657" y="6529"/>
                  </a:moveTo>
                  <a:lnTo>
                    <a:pt x="107189" y="3062"/>
                  </a:lnTo>
                  <a:lnTo>
                    <a:pt x="103552" y="1360"/>
                  </a:lnTo>
                  <a:lnTo>
                    <a:pt x="71467" y="1"/>
                  </a:lnTo>
                  <a:lnTo>
                    <a:pt x="69290" y="0"/>
                  </a:lnTo>
                  <a:lnTo>
                    <a:pt x="64936" y="1934"/>
                  </a:lnTo>
                  <a:lnTo>
                    <a:pt x="60582" y="4487"/>
                  </a:lnTo>
                  <a:lnTo>
                    <a:pt x="54051" y="6650"/>
                  </a:lnTo>
                  <a:lnTo>
                    <a:pt x="47519" y="10839"/>
                  </a:lnTo>
                  <a:lnTo>
                    <a:pt x="40988" y="13128"/>
                  </a:lnTo>
                  <a:lnTo>
                    <a:pt x="33731" y="17355"/>
                  </a:lnTo>
                  <a:lnTo>
                    <a:pt x="24162" y="19655"/>
                  </a:lnTo>
                  <a:lnTo>
                    <a:pt x="22514" y="21085"/>
                  </a:lnTo>
                  <a:lnTo>
                    <a:pt x="10319" y="34919"/>
                  </a:lnTo>
                  <a:lnTo>
                    <a:pt x="6070" y="37290"/>
                  </a:lnTo>
                  <a:lnTo>
                    <a:pt x="3921" y="37922"/>
                  </a:lnTo>
                  <a:lnTo>
                    <a:pt x="2488" y="39069"/>
                  </a:lnTo>
                  <a:lnTo>
                    <a:pt x="896" y="42279"/>
                  </a:lnTo>
                  <a:lnTo>
                    <a:pt x="0" y="48166"/>
                  </a:lnTo>
                  <a:lnTo>
                    <a:pt x="600" y="49527"/>
                  </a:lnTo>
                  <a:lnTo>
                    <a:pt x="1725" y="50434"/>
                  </a:lnTo>
                  <a:lnTo>
                    <a:pt x="3202" y="51039"/>
                  </a:lnTo>
                  <a:lnTo>
                    <a:pt x="4186" y="52168"/>
                  </a:lnTo>
                  <a:lnTo>
                    <a:pt x="7700" y="59195"/>
                  </a:lnTo>
                  <a:lnTo>
                    <a:pt x="21484" y="74045"/>
                  </a:lnTo>
                  <a:lnTo>
                    <a:pt x="27724" y="76451"/>
                  </a:lnTo>
                  <a:lnTo>
                    <a:pt x="34609" y="78245"/>
                  </a:lnTo>
                  <a:lnTo>
                    <a:pt x="63063" y="93695"/>
                  </a:lnTo>
                  <a:lnTo>
                    <a:pt x="80237" y="101614"/>
                  </a:lnTo>
                  <a:lnTo>
                    <a:pt x="92532" y="104371"/>
                  </a:lnTo>
                  <a:lnTo>
                    <a:pt x="123968" y="119821"/>
                  </a:lnTo>
                  <a:lnTo>
                    <a:pt x="151064" y="133075"/>
                  </a:lnTo>
                  <a:lnTo>
                    <a:pt x="158270" y="139415"/>
                  </a:lnTo>
                  <a:lnTo>
                    <a:pt x="160847" y="143725"/>
                  </a:lnTo>
                  <a:lnTo>
                    <a:pt x="162787" y="155464"/>
                  </a:lnTo>
                  <a:lnTo>
                    <a:pt x="162905" y="172072"/>
                  </a:lnTo>
                  <a:lnTo>
                    <a:pt x="162180" y="173497"/>
                  </a:lnTo>
                  <a:lnTo>
                    <a:pt x="160971" y="174447"/>
                  </a:lnTo>
                  <a:lnTo>
                    <a:pt x="157693" y="176228"/>
                  </a:lnTo>
                  <a:lnTo>
                    <a:pt x="151767" y="180584"/>
                  </a:lnTo>
                  <a:lnTo>
                    <a:pt x="145415" y="182198"/>
                  </a:lnTo>
                  <a:lnTo>
                    <a:pt x="141103" y="182576"/>
                  </a:lnTo>
                  <a:lnTo>
                    <a:pt x="136768" y="184679"/>
                  </a:lnTo>
                  <a:lnTo>
                    <a:pt x="134595" y="186255"/>
                  </a:lnTo>
                  <a:lnTo>
                    <a:pt x="124604" y="188475"/>
                  </a:lnTo>
                  <a:lnTo>
                    <a:pt x="92298" y="189385"/>
                  </a:lnTo>
                  <a:lnTo>
                    <a:pt x="60521" y="188683"/>
                  </a:lnTo>
                  <a:lnTo>
                    <a:pt x="41652" y="183484"/>
                  </a:lnTo>
                  <a:lnTo>
                    <a:pt x="19217" y="182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0" name="SMARTInkShape-867"/>
            <p:cNvSpPr/>
            <p:nvPr/>
          </p:nvSpPr>
          <p:spPr>
            <a:xfrm>
              <a:off x="764177" y="3311442"/>
              <a:ext cx="39190" cy="182873"/>
            </a:xfrm>
            <a:custGeom>
              <a:avLst/>
              <a:gdLst/>
              <a:ahLst/>
              <a:cxnLst/>
              <a:rect l="0" t="0" r="0" b="0"/>
              <a:pathLst>
                <a:path w="39190" h="182873">
                  <a:moveTo>
                    <a:pt x="6532" y="6523"/>
                  </a:moveTo>
                  <a:lnTo>
                    <a:pt x="7" y="0"/>
                  </a:lnTo>
                  <a:lnTo>
                    <a:pt x="0" y="21853"/>
                  </a:lnTo>
                  <a:lnTo>
                    <a:pt x="1935" y="26158"/>
                  </a:lnTo>
                  <a:lnTo>
                    <a:pt x="4489" y="30490"/>
                  </a:lnTo>
                  <a:lnTo>
                    <a:pt x="5926" y="37735"/>
                  </a:lnTo>
                  <a:lnTo>
                    <a:pt x="7242" y="67439"/>
                  </a:lnTo>
                  <a:lnTo>
                    <a:pt x="11698" y="79866"/>
                  </a:lnTo>
                  <a:lnTo>
                    <a:pt x="14594" y="91876"/>
                  </a:lnTo>
                  <a:lnTo>
                    <a:pt x="18607" y="105470"/>
                  </a:lnTo>
                  <a:lnTo>
                    <a:pt x="20262" y="127768"/>
                  </a:lnTo>
                  <a:lnTo>
                    <a:pt x="24066" y="135501"/>
                  </a:lnTo>
                  <a:lnTo>
                    <a:pt x="26241" y="145936"/>
                  </a:lnTo>
                  <a:lnTo>
                    <a:pt x="31175" y="156331"/>
                  </a:lnTo>
                  <a:lnTo>
                    <a:pt x="32650" y="175128"/>
                  </a:lnTo>
                  <a:lnTo>
                    <a:pt x="33378" y="175533"/>
                  </a:lnTo>
                  <a:lnTo>
                    <a:pt x="38280" y="176234"/>
                  </a:lnTo>
                  <a:lnTo>
                    <a:pt x="38785" y="178229"/>
                  </a:lnTo>
                  <a:lnTo>
                    <a:pt x="39189" y="182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1" name="SMARTInkShape-868"/>
            <p:cNvSpPr/>
            <p:nvPr/>
          </p:nvSpPr>
          <p:spPr>
            <a:xfrm>
              <a:off x="738051" y="3233065"/>
              <a:ext cx="6533" cy="19587"/>
            </a:xfrm>
            <a:custGeom>
              <a:avLst/>
              <a:gdLst/>
              <a:ahLst/>
              <a:cxnLst/>
              <a:rect l="0" t="0" r="0" b="0"/>
              <a:pathLst>
                <a:path w="6533" h="19587">
                  <a:moveTo>
                    <a:pt x="6532" y="13055"/>
                  </a:moveTo>
                  <a:lnTo>
                    <a:pt x="908" y="7432"/>
                  </a:lnTo>
                  <a:lnTo>
                    <a:pt x="1" y="0"/>
                  </a:lnTo>
                  <a:lnTo>
                    <a:pt x="0" y="19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2" name="SMARTInkShape-869"/>
            <p:cNvSpPr/>
            <p:nvPr/>
          </p:nvSpPr>
          <p:spPr>
            <a:xfrm>
              <a:off x="790303" y="3285309"/>
              <a:ext cx="143692" cy="182881"/>
            </a:xfrm>
            <a:custGeom>
              <a:avLst/>
              <a:gdLst/>
              <a:ahLst/>
              <a:cxnLst/>
              <a:rect l="0" t="0" r="0" b="0"/>
              <a:pathLst>
                <a:path w="143692" h="182881">
                  <a:moveTo>
                    <a:pt x="0" y="6531"/>
                  </a:moveTo>
                  <a:lnTo>
                    <a:pt x="0" y="2768"/>
                  </a:lnTo>
                  <a:lnTo>
                    <a:pt x="0" y="21879"/>
                  </a:lnTo>
                  <a:lnTo>
                    <a:pt x="1935" y="26173"/>
                  </a:lnTo>
                  <a:lnTo>
                    <a:pt x="4489" y="30501"/>
                  </a:lnTo>
                  <a:lnTo>
                    <a:pt x="5926" y="37743"/>
                  </a:lnTo>
                  <a:lnTo>
                    <a:pt x="6516" y="69609"/>
                  </a:lnTo>
                  <a:lnTo>
                    <a:pt x="7256" y="93077"/>
                  </a:lnTo>
                  <a:lnTo>
                    <a:pt x="11701" y="105901"/>
                  </a:lnTo>
                  <a:lnTo>
                    <a:pt x="13609" y="121244"/>
                  </a:lnTo>
                  <a:lnTo>
                    <a:pt x="18197" y="130495"/>
                  </a:lnTo>
                  <a:lnTo>
                    <a:pt x="19594" y="163101"/>
                  </a:lnTo>
                  <a:lnTo>
                    <a:pt x="19594" y="163203"/>
                  </a:lnTo>
                  <a:lnTo>
                    <a:pt x="19594" y="157020"/>
                  </a:lnTo>
                  <a:lnTo>
                    <a:pt x="13971" y="151154"/>
                  </a:lnTo>
                  <a:lnTo>
                    <a:pt x="12516" y="145192"/>
                  </a:lnTo>
                  <a:lnTo>
                    <a:pt x="8627" y="139136"/>
                  </a:lnTo>
                  <a:lnTo>
                    <a:pt x="6945" y="130589"/>
                  </a:lnTo>
                  <a:lnTo>
                    <a:pt x="6533" y="98858"/>
                  </a:lnTo>
                  <a:lnTo>
                    <a:pt x="7257" y="86965"/>
                  </a:lnTo>
                  <a:lnTo>
                    <a:pt x="17372" y="56666"/>
                  </a:lnTo>
                  <a:lnTo>
                    <a:pt x="22769" y="40370"/>
                  </a:lnTo>
                  <a:lnTo>
                    <a:pt x="32789" y="26568"/>
                  </a:lnTo>
                  <a:lnTo>
                    <a:pt x="42834" y="15298"/>
                  </a:lnTo>
                  <a:lnTo>
                    <a:pt x="47085" y="6543"/>
                  </a:lnTo>
                  <a:lnTo>
                    <a:pt x="48807" y="4362"/>
                  </a:lnTo>
                  <a:lnTo>
                    <a:pt x="52656" y="1938"/>
                  </a:lnTo>
                  <a:lnTo>
                    <a:pt x="64048" y="113"/>
                  </a:lnTo>
                  <a:lnTo>
                    <a:pt x="87109" y="0"/>
                  </a:lnTo>
                  <a:lnTo>
                    <a:pt x="91450" y="1935"/>
                  </a:lnTo>
                  <a:lnTo>
                    <a:pt x="119743" y="28312"/>
                  </a:lnTo>
                  <a:lnTo>
                    <a:pt x="122162" y="34596"/>
                  </a:lnTo>
                  <a:lnTo>
                    <a:pt x="123962" y="41502"/>
                  </a:lnTo>
                  <a:lnTo>
                    <a:pt x="128331" y="50195"/>
                  </a:lnTo>
                  <a:lnTo>
                    <a:pt x="136495" y="82656"/>
                  </a:lnTo>
                  <a:lnTo>
                    <a:pt x="137827" y="102375"/>
                  </a:lnTo>
                  <a:lnTo>
                    <a:pt x="143081" y="121255"/>
                  </a:lnTo>
                  <a:lnTo>
                    <a:pt x="143684" y="152123"/>
                  </a:lnTo>
                  <a:lnTo>
                    <a:pt x="143691" y="182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3" name="SMARTInkShape-870"/>
            <p:cNvSpPr/>
            <p:nvPr/>
          </p:nvSpPr>
          <p:spPr>
            <a:xfrm>
              <a:off x="914408" y="3259482"/>
              <a:ext cx="163276" cy="260959"/>
            </a:xfrm>
            <a:custGeom>
              <a:avLst/>
              <a:gdLst/>
              <a:ahLst/>
              <a:cxnLst/>
              <a:rect l="0" t="0" r="0" b="0"/>
              <a:pathLst>
                <a:path w="163276" h="260959">
                  <a:moveTo>
                    <a:pt x="143683" y="19295"/>
                  </a:moveTo>
                  <a:lnTo>
                    <a:pt x="137743" y="14081"/>
                  </a:lnTo>
                  <a:lnTo>
                    <a:pt x="128054" y="8880"/>
                  </a:lnTo>
                  <a:lnTo>
                    <a:pt x="104555" y="375"/>
                  </a:lnTo>
                  <a:lnTo>
                    <a:pt x="98232" y="0"/>
                  </a:lnTo>
                  <a:lnTo>
                    <a:pt x="92519" y="1769"/>
                  </a:lnTo>
                  <a:lnTo>
                    <a:pt x="87561" y="4249"/>
                  </a:lnTo>
                  <a:lnTo>
                    <a:pt x="72788" y="9438"/>
                  </a:lnTo>
                  <a:lnTo>
                    <a:pt x="59187" y="17495"/>
                  </a:lnTo>
                  <a:lnTo>
                    <a:pt x="56872" y="18095"/>
                  </a:lnTo>
                  <a:lnTo>
                    <a:pt x="27281" y="40879"/>
                  </a:lnTo>
                  <a:lnTo>
                    <a:pt x="18399" y="47542"/>
                  </a:lnTo>
                  <a:lnTo>
                    <a:pt x="11171" y="57580"/>
                  </a:lnTo>
                  <a:lnTo>
                    <a:pt x="1535" y="83127"/>
                  </a:lnTo>
                  <a:lnTo>
                    <a:pt x="32" y="115463"/>
                  </a:lnTo>
                  <a:lnTo>
                    <a:pt x="0" y="125619"/>
                  </a:lnTo>
                  <a:lnTo>
                    <a:pt x="1931" y="130171"/>
                  </a:lnTo>
                  <a:lnTo>
                    <a:pt x="15345" y="145560"/>
                  </a:lnTo>
                  <a:lnTo>
                    <a:pt x="28452" y="153550"/>
                  </a:lnTo>
                  <a:lnTo>
                    <a:pt x="36405" y="156320"/>
                  </a:lnTo>
                  <a:lnTo>
                    <a:pt x="52208" y="167702"/>
                  </a:lnTo>
                  <a:lnTo>
                    <a:pt x="64412" y="169159"/>
                  </a:lnTo>
                  <a:lnTo>
                    <a:pt x="83744" y="169486"/>
                  </a:lnTo>
                  <a:lnTo>
                    <a:pt x="86307" y="168771"/>
                  </a:lnTo>
                  <a:lnTo>
                    <a:pt x="88015" y="167569"/>
                  </a:lnTo>
                  <a:lnTo>
                    <a:pt x="94224" y="160424"/>
                  </a:lnTo>
                  <a:lnTo>
                    <a:pt x="98237" y="158219"/>
                  </a:lnTo>
                  <a:lnTo>
                    <a:pt x="102439" y="156513"/>
                  </a:lnTo>
                  <a:lnTo>
                    <a:pt x="106726" y="153336"/>
                  </a:lnTo>
                  <a:lnTo>
                    <a:pt x="109115" y="149505"/>
                  </a:lnTo>
                  <a:lnTo>
                    <a:pt x="110902" y="145383"/>
                  </a:lnTo>
                  <a:lnTo>
                    <a:pt x="115263" y="138983"/>
                  </a:lnTo>
                  <a:lnTo>
                    <a:pt x="117604" y="132490"/>
                  </a:lnTo>
                  <a:lnTo>
                    <a:pt x="121845" y="125970"/>
                  </a:lnTo>
                  <a:lnTo>
                    <a:pt x="123424" y="118717"/>
                  </a:lnTo>
                  <a:lnTo>
                    <a:pt x="124072" y="87571"/>
                  </a:lnTo>
                  <a:lnTo>
                    <a:pt x="124089" y="55399"/>
                  </a:lnTo>
                  <a:lnTo>
                    <a:pt x="124089" y="45717"/>
                  </a:lnTo>
                  <a:lnTo>
                    <a:pt x="129713" y="45447"/>
                  </a:lnTo>
                  <a:lnTo>
                    <a:pt x="130015" y="46164"/>
                  </a:lnTo>
                  <a:lnTo>
                    <a:pt x="130541" y="51047"/>
                  </a:lnTo>
                  <a:lnTo>
                    <a:pt x="135093" y="56988"/>
                  </a:lnTo>
                  <a:lnTo>
                    <a:pt x="136542" y="63040"/>
                  </a:lnTo>
                  <a:lnTo>
                    <a:pt x="137697" y="70155"/>
                  </a:lnTo>
                  <a:lnTo>
                    <a:pt x="142313" y="80407"/>
                  </a:lnTo>
                  <a:lnTo>
                    <a:pt x="147551" y="89089"/>
                  </a:lnTo>
                  <a:lnTo>
                    <a:pt x="155734" y="121710"/>
                  </a:lnTo>
                  <a:lnTo>
                    <a:pt x="157272" y="138330"/>
                  </a:lnTo>
                  <a:lnTo>
                    <a:pt x="161176" y="148343"/>
                  </a:lnTo>
                  <a:lnTo>
                    <a:pt x="163223" y="180748"/>
                  </a:lnTo>
                  <a:lnTo>
                    <a:pt x="163275" y="204068"/>
                  </a:lnTo>
                  <a:lnTo>
                    <a:pt x="159810" y="214267"/>
                  </a:lnTo>
                  <a:lnTo>
                    <a:pt x="158063" y="216767"/>
                  </a:lnTo>
                  <a:lnTo>
                    <a:pt x="152863" y="221013"/>
                  </a:lnTo>
                  <a:lnTo>
                    <a:pt x="151392" y="224578"/>
                  </a:lnTo>
                  <a:lnTo>
                    <a:pt x="149722" y="232780"/>
                  </a:lnTo>
                  <a:lnTo>
                    <a:pt x="142165" y="242733"/>
                  </a:lnTo>
                  <a:lnTo>
                    <a:pt x="138142" y="246875"/>
                  </a:lnTo>
                  <a:lnTo>
                    <a:pt x="137239" y="253429"/>
                  </a:lnTo>
                  <a:lnTo>
                    <a:pt x="136484" y="253761"/>
                  </a:lnTo>
                  <a:lnTo>
                    <a:pt x="131536" y="254339"/>
                  </a:lnTo>
                  <a:lnTo>
                    <a:pt x="124089" y="260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4" name="SMARTInkShape-871"/>
            <p:cNvSpPr/>
            <p:nvPr/>
          </p:nvSpPr>
          <p:spPr>
            <a:xfrm>
              <a:off x="1149555" y="3304927"/>
              <a:ext cx="130606" cy="189364"/>
            </a:xfrm>
            <a:custGeom>
              <a:avLst/>
              <a:gdLst/>
              <a:ahLst/>
              <a:cxnLst/>
              <a:rect l="0" t="0" r="0" b="0"/>
              <a:pathLst>
                <a:path w="130606" h="189364">
                  <a:moveTo>
                    <a:pt x="91416" y="26101"/>
                  </a:moveTo>
                  <a:lnTo>
                    <a:pt x="91416" y="0"/>
                  </a:lnTo>
                  <a:lnTo>
                    <a:pt x="91416" y="9706"/>
                  </a:lnTo>
                  <a:lnTo>
                    <a:pt x="90691" y="10817"/>
                  </a:lnTo>
                  <a:lnTo>
                    <a:pt x="89481" y="11557"/>
                  </a:lnTo>
                  <a:lnTo>
                    <a:pt x="87949" y="12051"/>
                  </a:lnTo>
                  <a:lnTo>
                    <a:pt x="86928" y="13106"/>
                  </a:lnTo>
                  <a:lnTo>
                    <a:pt x="85793" y="16213"/>
                  </a:lnTo>
                  <a:lnTo>
                    <a:pt x="84887" y="42252"/>
                  </a:lnTo>
                  <a:lnTo>
                    <a:pt x="86821" y="46100"/>
                  </a:lnTo>
                  <a:lnTo>
                    <a:pt x="89374" y="50229"/>
                  </a:lnTo>
                  <a:lnTo>
                    <a:pt x="91013" y="58794"/>
                  </a:lnTo>
                  <a:lnTo>
                    <a:pt x="91416" y="71820"/>
                  </a:lnTo>
                  <a:lnTo>
                    <a:pt x="91416" y="42603"/>
                  </a:lnTo>
                  <a:lnTo>
                    <a:pt x="90691" y="41457"/>
                  </a:lnTo>
                  <a:lnTo>
                    <a:pt x="89481" y="40692"/>
                  </a:lnTo>
                  <a:lnTo>
                    <a:pt x="87949" y="40183"/>
                  </a:lnTo>
                  <a:lnTo>
                    <a:pt x="86928" y="39118"/>
                  </a:lnTo>
                  <a:lnTo>
                    <a:pt x="85793" y="35999"/>
                  </a:lnTo>
                  <a:lnTo>
                    <a:pt x="84765" y="34877"/>
                  </a:lnTo>
                  <a:lnTo>
                    <a:pt x="81687" y="33630"/>
                  </a:lnTo>
                  <a:lnTo>
                    <a:pt x="80576" y="32572"/>
                  </a:lnTo>
                  <a:lnTo>
                    <a:pt x="79341" y="29461"/>
                  </a:lnTo>
                  <a:lnTo>
                    <a:pt x="78286" y="28341"/>
                  </a:lnTo>
                  <a:lnTo>
                    <a:pt x="65367" y="20233"/>
                  </a:lnTo>
                  <a:lnTo>
                    <a:pt x="36906" y="19570"/>
                  </a:lnTo>
                  <a:lnTo>
                    <a:pt x="35482" y="20296"/>
                  </a:lnTo>
                  <a:lnTo>
                    <a:pt x="34532" y="21505"/>
                  </a:lnTo>
                  <a:lnTo>
                    <a:pt x="33899" y="23038"/>
                  </a:lnTo>
                  <a:lnTo>
                    <a:pt x="32752" y="24059"/>
                  </a:lnTo>
                  <a:lnTo>
                    <a:pt x="25695" y="27633"/>
                  </a:lnTo>
                  <a:lnTo>
                    <a:pt x="20780" y="31645"/>
                  </a:lnTo>
                  <a:lnTo>
                    <a:pt x="20108" y="34129"/>
                  </a:lnTo>
                  <a:lnTo>
                    <a:pt x="19929" y="35808"/>
                  </a:lnTo>
                  <a:lnTo>
                    <a:pt x="17795" y="39608"/>
                  </a:lnTo>
                  <a:lnTo>
                    <a:pt x="9177" y="50109"/>
                  </a:lnTo>
                  <a:lnTo>
                    <a:pt x="7694" y="54430"/>
                  </a:lnTo>
                  <a:lnTo>
                    <a:pt x="5852" y="75572"/>
                  </a:lnTo>
                  <a:lnTo>
                    <a:pt x="1352" y="84765"/>
                  </a:lnTo>
                  <a:lnTo>
                    <a:pt x="0" y="116383"/>
                  </a:lnTo>
                  <a:lnTo>
                    <a:pt x="1922" y="122591"/>
                  </a:lnTo>
                  <a:lnTo>
                    <a:pt x="4470" y="127769"/>
                  </a:lnTo>
                  <a:lnTo>
                    <a:pt x="7055" y="141432"/>
                  </a:lnTo>
                  <a:lnTo>
                    <a:pt x="17795" y="156727"/>
                  </a:lnTo>
                  <a:lnTo>
                    <a:pt x="19507" y="161083"/>
                  </a:lnTo>
                  <a:lnTo>
                    <a:pt x="22687" y="165438"/>
                  </a:lnTo>
                  <a:lnTo>
                    <a:pt x="26519" y="167858"/>
                  </a:lnTo>
                  <a:lnTo>
                    <a:pt x="30642" y="169659"/>
                  </a:lnTo>
                  <a:lnTo>
                    <a:pt x="34893" y="172878"/>
                  </a:lnTo>
                  <a:lnTo>
                    <a:pt x="41137" y="174793"/>
                  </a:lnTo>
                  <a:lnTo>
                    <a:pt x="48024" y="176369"/>
                  </a:lnTo>
                  <a:lnTo>
                    <a:pt x="58359" y="181359"/>
                  </a:lnTo>
                  <a:lnTo>
                    <a:pt x="73355" y="183384"/>
                  </a:lnTo>
                  <a:lnTo>
                    <a:pt x="75021" y="184659"/>
                  </a:lnTo>
                  <a:lnTo>
                    <a:pt x="76132" y="186235"/>
                  </a:lnTo>
                  <a:lnTo>
                    <a:pt x="81237" y="187986"/>
                  </a:lnTo>
                  <a:lnTo>
                    <a:pt x="106593" y="189363"/>
                  </a:lnTo>
                  <a:lnTo>
                    <a:pt x="108066" y="188645"/>
                  </a:lnTo>
                  <a:lnTo>
                    <a:pt x="109047" y="187441"/>
                  </a:lnTo>
                  <a:lnTo>
                    <a:pt x="109702" y="185913"/>
                  </a:lnTo>
                  <a:lnTo>
                    <a:pt x="110864" y="184894"/>
                  </a:lnTo>
                  <a:lnTo>
                    <a:pt x="117239" y="182935"/>
                  </a:lnTo>
                  <a:lnTo>
                    <a:pt x="130605" y="182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5" name="SMARTInkShape-872"/>
            <p:cNvSpPr/>
            <p:nvPr/>
          </p:nvSpPr>
          <p:spPr>
            <a:xfrm>
              <a:off x="1267123" y="3344361"/>
              <a:ext cx="143664" cy="176077"/>
            </a:xfrm>
            <a:custGeom>
              <a:avLst/>
              <a:gdLst/>
              <a:ahLst/>
              <a:cxnLst/>
              <a:rect l="0" t="0" r="0" b="0"/>
              <a:pathLst>
                <a:path w="143664" h="176077">
                  <a:moveTo>
                    <a:pt x="78351" y="6262"/>
                  </a:moveTo>
                  <a:lnTo>
                    <a:pt x="74884" y="2795"/>
                  </a:lnTo>
                  <a:lnTo>
                    <a:pt x="71246" y="1093"/>
                  </a:lnTo>
                  <a:lnTo>
                    <a:pt x="66465" y="0"/>
                  </a:lnTo>
                  <a:lnTo>
                    <a:pt x="58338" y="4935"/>
                  </a:lnTo>
                  <a:lnTo>
                    <a:pt x="56301" y="5378"/>
                  </a:lnTo>
                  <a:lnTo>
                    <a:pt x="54943" y="6398"/>
                  </a:lnTo>
                  <a:lnTo>
                    <a:pt x="54037" y="7804"/>
                  </a:lnTo>
                  <a:lnTo>
                    <a:pt x="53433" y="9467"/>
                  </a:lnTo>
                  <a:lnTo>
                    <a:pt x="51579" y="10576"/>
                  </a:lnTo>
                  <a:lnTo>
                    <a:pt x="43487" y="12862"/>
                  </a:lnTo>
                  <a:lnTo>
                    <a:pt x="42045" y="14290"/>
                  </a:lnTo>
                  <a:lnTo>
                    <a:pt x="36265" y="21797"/>
                  </a:lnTo>
                  <a:lnTo>
                    <a:pt x="22429" y="36759"/>
                  </a:lnTo>
                  <a:lnTo>
                    <a:pt x="18198" y="45453"/>
                  </a:lnTo>
                  <a:lnTo>
                    <a:pt x="15331" y="49806"/>
                  </a:lnTo>
                  <a:lnTo>
                    <a:pt x="12991" y="56336"/>
                  </a:lnTo>
                  <a:lnTo>
                    <a:pt x="8750" y="63593"/>
                  </a:lnTo>
                  <a:lnTo>
                    <a:pt x="638" y="94740"/>
                  </a:lnTo>
                  <a:lnTo>
                    <a:pt x="0" y="116379"/>
                  </a:lnTo>
                  <a:lnTo>
                    <a:pt x="1921" y="122452"/>
                  </a:lnTo>
                  <a:lnTo>
                    <a:pt x="4468" y="127571"/>
                  </a:lnTo>
                  <a:lnTo>
                    <a:pt x="6628" y="134532"/>
                  </a:lnTo>
                  <a:lnTo>
                    <a:pt x="17768" y="149942"/>
                  </a:lnTo>
                  <a:lnTo>
                    <a:pt x="19494" y="154303"/>
                  </a:lnTo>
                  <a:lnTo>
                    <a:pt x="22680" y="158660"/>
                  </a:lnTo>
                  <a:lnTo>
                    <a:pt x="28450" y="161080"/>
                  </a:lnTo>
                  <a:lnTo>
                    <a:pt x="32021" y="161725"/>
                  </a:lnTo>
                  <a:lnTo>
                    <a:pt x="34402" y="162881"/>
                  </a:lnTo>
                  <a:lnTo>
                    <a:pt x="35989" y="164378"/>
                  </a:lnTo>
                  <a:lnTo>
                    <a:pt x="37047" y="166101"/>
                  </a:lnTo>
                  <a:lnTo>
                    <a:pt x="45470" y="171994"/>
                  </a:lnTo>
                  <a:lnTo>
                    <a:pt x="53691" y="174869"/>
                  </a:lnTo>
                  <a:lnTo>
                    <a:pt x="82813" y="176058"/>
                  </a:lnTo>
                  <a:lnTo>
                    <a:pt x="99133" y="176076"/>
                  </a:lnTo>
                  <a:lnTo>
                    <a:pt x="104037" y="174142"/>
                  </a:lnTo>
                  <a:lnTo>
                    <a:pt x="108636" y="171590"/>
                  </a:lnTo>
                  <a:lnTo>
                    <a:pt x="117501" y="169951"/>
                  </a:lnTo>
                  <a:lnTo>
                    <a:pt x="119691" y="169816"/>
                  </a:lnTo>
                  <a:lnTo>
                    <a:pt x="124060" y="167732"/>
                  </a:lnTo>
                  <a:lnTo>
                    <a:pt x="128420" y="165112"/>
                  </a:lnTo>
                  <a:lnTo>
                    <a:pt x="134955" y="162911"/>
                  </a:lnTo>
                  <a:lnTo>
                    <a:pt x="139311" y="159825"/>
                  </a:lnTo>
                  <a:lnTo>
                    <a:pt x="141730" y="154099"/>
                  </a:lnTo>
                  <a:lnTo>
                    <a:pt x="143656" y="122500"/>
                  </a:lnTo>
                  <a:lnTo>
                    <a:pt x="143663" y="115370"/>
                  </a:lnTo>
                  <a:lnTo>
                    <a:pt x="141729" y="110877"/>
                  </a:lnTo>
                  <a:lnTo>
                    <a:pt x="139176" y="106460"/>
                  </a:lnTo>
                  <a:lnTo>
                    <a:pt x="137013" y="99893"/>
                  </a:lnTo>
                  <a:lnTo>
                    <a:pt x="126772" y="86092"/>
                  </a:lnTo>
                  <a:lnTo>
                    <a:pt x="124146" y="76522"/>
                  </a:lnTo>
                  <a:lnTo>
                    <a:pt x="122670" y="74873"/>
                  </a:lnTo>
                  <a:lnTo>
                    <a:pt x="104441" y="60365"/>
                  </a:lnTo>
                  <a:lnTo>
                    <a:pt x="100106" y="58610"/>
                  </a:lnTo>
                  <a:lnTo>
                    <a:pt x="82569" y="48171"/>
                  </a:lnTo>
                  <a:lnTo>
                    <a:pt x="72223" y="45987"/>
                  </a:lnTo>
                  <a:lnTo>
                    <a:pt x="45694" y="45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6" name="SMARTInkShape-873"/>
            <p:cNvSpPr/>
            <p:nvPr/>
          </p:nvSpPr>
          <p:spPr>
            <a:xfrm>
              <a:off x="1397726" y="3317965"/>
              <a:ext cx="32658" cy="228601"/>
            </a:xfrm>
            <a:custGeom>
              <a:avLst/>
              <a:gdLst/>
              <a:ahLst/>
              <a:cxnLst/>
              <a:rect l="0" t="0" r="0" b="0"/>
              <a:pathLst>
                <a:path w="32658" h="228601">
                  <a:moveTo>
                    <a:pt x="0" y="0"/>
                  </a:moveTo>
                  <a:lnTo>
                    <a:pt x="0" y="9091"/>
                  </a:lnTo>
                  <a:lnTo>
                    <a:pt x="1935" y="13234"/>
                  </a:lnTo>
                  <a:lnTo>
                    <a:pt x="3467" y="15354"/>
                  </a:lnTo>
                  <a:lnTo>
                    <a:pt x="12075" y="44568"/>
                  </a:lnTo>
                  <a:lnTo>
                    <a:pt x="13593" y="60437"/>
                  </a:lnTo>
                  <a:lnTo>
                    <a:pt x="18193" y="73248"/>
                  </a:lnTo>
                  <a:lnTo>
                    <a:pt x="21114" y="85325"/>
                  </a:lnTo>
                  <a:lnTo>
                    <a:pt x="24641" y="98095"/>
                  </a:lnTo>
                  <a:lnTo>
                    <a:pt x="26039" y="128459"/>
                  </a:lnTo>
                  <a:lnTo>
                    <a:pt x="26123" y="157911"/>
                  </a:lnTo>
                  <a:lnTo>
                    <a:pt x="26125" y="190386"/>
                  </a:lnTo>
                  <a:lnTo>
                    <a:pt x="26125" y="211152"/>
                  </a:lnTo>
                  <a:lnTo>
                    <a:pt x="26851" y="212614"/>
                  </a:lnTo>
                  <a:lnTo>
                    <a:pt x="28061" y="213589"/>
                  </a:lnTo>
                  <a:lnTo>
                    <a:pt x="29593" y="214238"/>
                  </a:lnTo>
                  <a:lnTo>
                    <a:pt x="30614" y="215398"/>
                  </a:lnTo>
                  <a:lnTo>
                    <a:pt x="31749" y="218620"/>
                  </a:lnTo>
                  <a:lnTo>
                    <a:pt x="32657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7" name="SMARTInkShape-874"/>
            <p:cNvSpPr/>
            <p:nvPr/>
          </p:nvSpPr>
          <p:spPr>
            <a:xfrm>
              <a:off x="1398745" y="3298371"/>
              <a:ext cx="181862" cy="261258"/>
            </a:xfrm>
            <a:custGeom>
              <a:avLst/>
              <a:gdLst/>
              <a:ahLst/>
              <a:cxnLst/>
              <a:rect l="0" t="0" r="0" b="0"/>
              <a:pathLst>
                <a:path w="181862" h="261258">
                  <a:moveTo>
                    <a:pt x="168798" y="0"/>
                  </a:moveTo>
                  <a:lnTo>
                    <a:pt x="162535" y="0"/>
                  </a:lnTo>
                  <a:lnTo>
                    <a:pt x="166808" y="5215"/>
                  </a:lnTo>
                  <a:lnTo>
                    <a:pt x="168208" y="11141"/>
                  </a:lnTo>
                  <a:lnTo>
                    <a:pt x="168536" y="15353"/>
                  </a:lnTo>
                  <a:lnTo>
                    <a:pt x="170616" y="19645"/>
                  </a:lnTo>
                  <a:lnTo>
                    <a:pt x="172187" y="21805"/>
                  </a:lnTo>
                  <a:lnTo>
                    <a:pt x="174398" y="31780"/>
                  </a:lnTo>
                  <a:lnTo>
                    <a:pt x="175293" y="64407"/>
                  </a:lnTo>
                  <a:lnTo>
                    <a:pt x="175327" y="95741"/>
                  </a:lnTo>
                  <a:lnTo>
                    <a:pt x="175329" y="127733"/>
                  </a:lnTo>
                  <a:lnTo>
                    <a:pt x="175329" y="158211"/>
                  </a:lnTo>
                  <a:lnTo>
                    <a:pt x="175329" y="184969"/>
                  </a:lnTo>
                  <a:lnTo>
                    <a:pt x="177265" y="189373"/>
                  </a:lnTo>
                  <a:lnTo>
                    <a:pt x="179818" y="193749"/>
                  </a:lnTo>
                  <a:lnTo>
                    <a:pt x="181457" y="202472"/>
                  </a:lnTo>
                  <a:lnTo>
                    <a:pt x="181859" y="208973"/>
                  </a:lnTo>
                  <a:lnTo>
                    <a:pt x="181861" y="190668"/>
                  </a:lnTo>
                  <a:lnTo>
                    <a:pt x="177372" y="184445"/>
                  </a:lnTo>
                  <a:lnTo>
                    <a:pt x="175934" y="178344"/>
                  </a:lnTo>
                  <a:lnTo>
                    <a:pt x="174783" y="171215"/>
                  </a:lnTo>
                  <a:lnTo>
                    <a:pt x="167277" y="150624"/>
                  </a:lnTo>
                  <a:lnTo>
                    <a:pt x="159789" y="141594"/>
                  </a:lnTo>
                  <a:lnTo>
                    <a:pt x="153666" y="139130"/>
                  </a:lnTo>
                  <a:lnTo>
                    <a:pt x="150002" y="138474"/>
                  </a:lnTo>
                  <a:lnTo>
                    <a:pt x="147558" y="137310"/>
                  </a:lnTo>
                  <a:lnTo>
                    <a:pt x="145930" y="135809"/>
                  </a:lnTo>
                  <a:lnTo>
                    <a:pt x="144844" y="134082"/>
                  </a:lnTo>
                  <a:lnTo>
                    <a:pt x="125732" y="120416"/>
                  </a:lnTo>
                  <a:lnTo>
                    <a:pt x="102233" y="112054"/>
                  </a:lnTo>
                  <a:lnTo>
                    <a:pt x="82701" y="111124"/>
                  </a:lnTo>
                  <a:lnTo>
                    <a:pt x="77798" y="113010"/>
                  </a:lnTo>
                  <a:lnTo>
                    <a:pt x="55469" y="127803"/>
                  </a:lnTo>
                  <a:lnTo>
                    <a:pt x="47488" y="130517"/>
                  </a:lnTo>
                  <a:lnTo>
                    <a:pt x="29484" y="145949"/>
                  </a:lnTo>
                  <a:lnTo>
                    <a:pt x="27052" y="150259"/>
                  </a:lnTo>
                  <a:lnTo>
                    <a:pt x="25246" y="154593"/>
                  </a:lnTo>
                  <a:lnTo>
                    <a:pt x="7412" y="176349"/>
                  </a:lnTo>
                  <a:lnTo>
                    <a:pt x="5631" y="180703"/>
                  </a:lnTo>
                  <a:lnTo>
                    <a:pt x="2420" y="185057"/>
                  </a:lnTo>
                  <a:lnTo>
                    <a:pt x="509" y="191347"/>
                  </a:lnTo>
                  <a:lnTo>
                    <a:pt x="0" y="195056"/>
                  </a:lnTo>
                  <a:lnTo>
                    <a:pt x="1369" y="201113"/>
                  </a:lnTo>
                  <a:lnTo>
                    <a:pt x="10318" y="215418"/>
                  </a:lnTo>
                  <a:lnTo>
                    <a:pt x="12002" y="219838"/>
                  </a:lnTo>
                  <a:lnTo>
                    <a:pt x="33840" y="243840"/>
                  </a:lnTo>
                  <a:lnTo>
                    <a:pt x="40116" y="246260"/>
                  </a:lnTo>
                  <a:lnTo>
                    <a:pt x="47017" y="248060"/>
                  </a:lnTo>
                  <a:lnTo>
                    <a:pt x="55708" y="252429"/>
                  </a:lnTo>
                  <a:lnTo>
                    <a:pt x="66428" y="254771"/>
                  </a:lnTo>
                  <a:lnTo>
                    <a:pt x="76919" y="259761"/>
                  </a:lnTo>
                  <a:lnTo>
                    <a:pt x="107836" y="261252"/>
                  </a:lnTo>
                  <a:lnTo>
                    <a:pt x="115256" y="261257"/>
                  </a:lnTo>
                  <a:lnTo>
                    <a:pt x="122057" y="255634"/>
                  </a:lnTo>
                  <a:lnTo>
                    <a:pt x="128612" y="254806"/>
                  </a:lnTo>
                  <a:lnTo>
                    <a:pt x="136141" y="248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8" name="SMARTInkShape-875"/>
            <p:cNvSpPr/>
            <p:nvPr/>
          </p:nvSpPr>
          <p:spPr>
            <a:xfrm>
              <a:off x="1665516" y="3415944"/>
              <a:ext cx="176348" cy="136149"/>
            </a:xfrm>
            <a:custGeom>
              <a:avLst/>
              <a:gdLst/>
              <a:ahLst/>
              <a:cxnLst/>
              <a:rect l="0" t="0" r="0" b="0"/>
              <a:pathLst>
                <a:path w="176348" h="136149">
                  <a:moveTo>
                    <a:pt x="6530" y="6524"/>
                  </a:moveTo>
                  <a:lnTo>
                    <a:pt x="6530" y="3057"/>
                  </a:lnTo>
                  <a:lnTo>
                    <a:pt x="5804" y="2036"/>
                  </a:lnTo>
                  <a:lnTo>
                    <a:pt x="4594" y="1355"/>
                  </a:lnTo>
                  <a:lnTo>
                    <a:pt x="22" y="0"/>
                  </a:lnTo>
                  <a:lnTo>
                    <a:pt x="0" y="9085"/>
                  </a:lnTo>
                  <a:lnTo>
                    <a:pt x="1934" y="13226"/>
                  </a:lnTo>
                  <a:lnTo>
                    <a:pt x="4487" y="17486"/>
                  </a:lnTo>
                  <a:lnTo>
                    <a:pt x="6126" y="26133"/>
                  </a:lnTo>
                  <a:lnTo>
                    <a:pt x="7240" y="53952"/>
                  </a:lnTo>
                  <a:lnTo>
                    <a:pt x="11696" y="66720"/>
                  </a:lnTo>
                  <a:lnTo>
                    <a:pt x="13607" y="86539"/>
                  </a:lnTo>
                  <a:lnTo>
                    <a:pt x="21114" y="104337"/>
                  </a:lnTo>
                  <a:lnTo>
                    <a:pt x="22783" y="106567"/>
                  </a:lnTo>
                  <a:lnTo>
                    <a:pt x="24639" y="112915"/>
                  </a:lnTo>
                  <a:lnTo>
                    <a:pt x="25831" y="121883"/>
                  </a:lnTo>
                  <a:lnTo>
                    <a:pt x="29505" y="126903"/>
                  </a:lnTo>
                  <a:lnTo>
                    <a:pt x="33190" y="128969"/>
                  </a:lnTo>
                  <a:lnTo>
                    <a:pt x="35189" y="129520"/>
                  </a:lnTo>
                  <a:lnTo>
                    <a:pt x="36522" y="130613"/>
                  </a:lnTo>
                  <a:lnTo>
                    <a:pt x="38002" y="133763"/>
                  </a:lnTo>
                  <a:lnTo>
                    <a:pt x="39123" y="134893"/>
                  </a:lnTo>
                  <a:lnTo>
                    <a:pt x="42303" y="136148"/>
                  </a:lnTo>
                  <a:lnTo>
                    <a:pt x="44167" y="135758"/>
                  </a:lnTo>
                  <a:lnTo>
                    <a:pt x="52373" y="131851"/>
                  </a:lnTo>
                  <a:lnTo>
                    <a:pt x="57515" y="130865"/>
                  </a:lnTo>
                  <a:lnTo>
                    <a:pt x="67761" y="121552"/>
                  </a:lnTo>
                  <a:lnTo>
                    <a:pt x="70029" y="115463"/>
                  </a:lnTo>
                  <a:lnTo>
                    <a:pt x="71797" y="83485"/>
                  </a:lnTo>
                  <a:lnTo>
                    <a:pt x="71843" y="50846"/>
                  </a:lnTo>
                  <a:lnTo>
                    <a:pt x="71844" y="26120"/>
                  </a:lnTo>
                  <a:lnTo>
                    <a:pt x="75311" y="29587"/>
                  </a:lnTo>
                  <a:lnTo>
                    <a:pt x="77013" y="33224"/>
                  </a:lnTo>
                  <a:lnTo>
                    <a:pt x="78922" y="43611"/>
                  </a:lnTo>
                  <a:lnTo>
                    <a:pt x="83510" y="52259"/>
                  </a:lnTo>
                  <a:lnTo>
                    <a:pt x="85449" y="63132"/>
                  </a:lnTo>
                  <a:lnTo>
                    <a:pt x="90040" y="71839"/>
                  </a:lnTo>
                  <a:lnTo>
                    <a:pt x="90506" y="74016"/>
                  </a:lnTo>
                  <a:lnTo>
                    <a:pt x="101144" y="93610"/>
                  </a:lnTo>
                  <a:lnTo>
                    <a:pt x="120731" y="114192"/>
                  </a:lnTo>
                  <a:lnTo>
                    <a:pt x="124535" y="116062"/>
                  </a:lnTo>
                  <a:lnTo>
                    <a:pt x="126566" y="116561"/>
                  </a:lnTo>
                  <a:lnTo>
                    <a:pt x="127920" y="117619"/>
                  </a:lnTo>
                  <a:lnTo>
                    <a:pt x="129423" y="120730"/>
                  </a:lnTo>
                  <a:lnTo>
                    <a:pt x="131276" y="121850"/>
                  </a:lnTo>
                  <a:lnTo>
                    <a:pt x="143134" y="123894"/>
                  </a:lnTo>
                  <a:lnTo>
                    <a:pt x="162927" y="124090"/>
                  </a:lnTo>
                  <a:lnTo>
                    <a:pt x="175357" y="112015"/>
                  </a:lnTo>
                  <a:lnTo>
                    <a:pt x="176053" y="107853"/>
                  </a:lnTo>
                  <a:lnTo>
                    <a:pt x="176344" y="76454"/>
                  </a:lnTo>
                  <a:lnTo>
                    <a:pt x="176347" y="57530"/>
                  </a:lnTo>
                  <a:lnTo>
                    <a:pt x="174411" y="52658"/>
                  </a:lnTo>
                  <a:lnTo>
                    <a:pt x="171858" y="48074"/>
                  </a:lnTo>
                  <a:lnTo>
                    <a:pt x="170219" y="39218"/>
                  </a:lnTo>
                  <a:lnTo>
                    <a:pt x="170085" y="37029"/>
                  </a:lnTo>
                  <a:lnTo>
                    <a:pt x="168000" y="32661"/>
                  </a:lnTo>
                  <a:lnTo>
                    <a:pt x="165380" y="28301"/>
                  </a:lnTo>
                  <a:lnTo>
                    <a:pt x="163698" y="19588"/>
                  </a:lnTo>
                  <a:lnTo>
                    <a:pt x="163560" y="17411"/>
                  </a:lnTo>
                  <a:lnTo>
                    <a:pt x="162742" y="15959"/>
                  </a:lnTo>
                  <a:lnTo>
                    <a:pt x="161471" y="14991"/>
                  </a:lnTo>
                  <a:lnTo>
                    <a:pt x="157685" y="13438"/>
                  </a:lnTo>
                  <a:lnTo>
                    <a:pt x="151211" y="7466"/>
                  </a:lnTo>
                  <a:lnTo>
                    <a:pt x="151607" y="7152"/>
                  </a:lnTo>
                  <a:lnTo>
                    <a:pt x="156753" y="6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9" name="SMARTInkShape-876"/>
            <p:cNvSpPr/>
            <p:nvPr/>
          </p:nvSpPr>
          <p:spPr>
            <a:xfrm>
              <a:off x="1841866" y="3429082"/>
              <a:ext cx="202472" cy="142669"/>
            </a:xfrm>
            <a:custGeom>
              <a:avLst/>
              <a:gdLst/>
              <a:ahLst/>
              <a:cxnLst/>
              <a:rect l="0" t="0" r="0" b="0"/>
              <a:pathLst>
                <a:path w="202472" h="142669">
                  <a:moveTo>
                    <a:pt x="104500" y="19512"/>
                  </a:moveTo>
                  <a:lnTo>
                    <a:pt x="101032" y="19512"/>
                  </a:lnTo>
                  <a:lnTo>
                    <a:pt x="97395" y="17577"/>
                  </a:lnTo>
                  <a:lnTo>
                    <a:pt x="86162" y="7626"/>
                  </a:lnTo>
                  <a:lnTo>
                    <a:pt x="83529" y="6972"/>
                  </a:lnTo>
                  <a:lnTo>
                    <a:pt x="81811" y="6798"/>
                  </a:lnTo>
                  <a:lnTo>
                    <a:pt x="80665" y="5956"/>
                  </a:lnTo>
                  <a:lnTo>
                    <a:pt x="79901" y="4669"/>
                  </a:lnTo>
                  <a:lnTo>
                    <a:pt x="79392" y="3085"/>
                  </a:lnTo>
                  <a:lnTo>
                    <a:pt x="78327" y="2029"/>
                  </a:lnTo>
                  <a:lnTo>
                    <a:pt x="75209" y="856"/>
                  </a:lnTo>
                  <a:lnTo>
                    <a:pt x="63047" y="0"/>
                  </a:lnTo>
                  <a:lnTo>
                    <a:pt x="58741" y="1890"/>
                  </a:lnTo>
                  <a:lnTo>
                    <a:pt x="54408" y="4423"/>
                  </a:lnTo>
                  <a:lnTo>
                    <a:pt x="28905" y="13049"/>
                  </a:lnTo>
                  <a:lnTo>
                    <a:pt x="15290" y="24063"/>
                  </a:lnTo>
                  <a:lnTo>
                    <a:pt x="8721" y="31182"/>
                  </a:lnTo>
                  <a:lnTo>
                    <a:pt x="2904" y="41435"/>
                  </a:lnTo>
                  <a:lnTo>
                    <a:pt x="571" y="51769"/>
                  </a:lnTo>
                  <a:lnTo>
                    <a:pt x="3" y="82465"/>
                  </a:lnTo>
                  <a:lnTo>
                    <a:pt x="0" y="86922"/>
                  </a:lnTo>
                  <a:lnTo>
                    <a:pt x="1933" y="91321"/>
                  </a:lnTo>
                  <a:lnTo>
                    <a:pt x="15350" y="106596"/>
                  </a:lnTo>
                  <a:lnTo>
                    <a:pt x="19641" y="109016"/>
                  </a:lnTo>
                  <a:lnTo>
                    <a:pt x="23968" y="110817"/>
                  </a:lnTo>
                  <a:lnTo>
                    <a:pt x="30483" y="115186"/>
                  </a:lnTo>
                  <a:lnTo>
                    <a:pt x="37010" y="116803"/>
                  </a:lnTo>
                  <a:lnTo>
                    <a:pt x="69486" y="117479"/>
                  </a:lnTo>
                  <a:lnTo>
                    <a:pt x="73940" y="117482"/>
                  </a:lnTo>
                  <a:lnTo>
                    <a:pt x="78338" y="115547"/>
                  </a:lnTo>
                  <a:lnTo>
                    <a:pt x="82712" y="112994"/>
                  </a:lnTo>
                  <a:lnTo>
                    <a:pt x="87075" y="111860"/>
                  </a:lnTo>
                  <a:lnTo>
                    <a:pt x="91434" y="107485"/>
                  </a:lnTo>
                  <a:lnTo>
                    <a:pt x="102564" y="91627"/>
                  </a:lnTo>
                  <a:lnTo>
                    <a:pt x="104365" y="87124"/>
                  </a:lnTo>
                  <a:lnTo>
                    <a:pt x="108734" y="79782"/>
                  </a:lnTo>
                  <a:lnTo>
                    <a:pt x="110971" y="50038"/>
                  </a:lnTo>
                  <a:lnTo>
                    <a:pt x="111023" y="37222"/>
                  </a:lnTo>
                  <a:lnTo>
                    <a:pt x="109093" y="32705"/>
                  </a:lnTo>
                  <a:lnTo>
                    <a:pt x="106541" y="28279"/>
                  </a:lnTo>
                  <a:lnTo>
                    <a:pt x="104903" y="19523"/>
                  </a:lnTo>
                  <a:lnTo>
                    <a:pt x="104579" y="14273"/>
                  </a:lnTo>
                  <a:lnTo>
                    <a:pt x="98240" y="6752"/>
                  </a:lnTo>
                  <a:lnTo>
                    <a:pt x="91444" y="6450"/>
                  </a:lnTo>
                  <a:lnTo>
                    <a:pt x="94906" y="9916"/>
                  </a:lnTo>
                  <a:lnTo>
                    <a:pt x="96607" y="13554"/>
                  </a:lnTo>
                  <a:lnTo>
                    <a:pt x="98515" y="23942"/>
                  </a:lnTo>
                  <a:lnTo>
                    <a:pt x="103102" y="32590"/>
                  </a:lnTo>
                  <a:lnTo>
                    <a:pt x="107691" y="44754"/>
                  </a:lnTo>
                  <a:lnTo>
                    <a:pt x="114860" y="56644"/>
                  </a:lnTo>
                  <a:lnTo>
                    <a:pt x="118964" y="70282"/>
                  </a:lnTo>
                  <a:lnTo>
                    <a:pt x="127907" y="83180"/>
                  </a:lnTo>
                  <a:lnTo>
                    <a:pt x="132024" y="96489"/>
                  </a:lnTo>
                  <a:lnTo>
                    <a:pt x="160384" y="128364"/>
                  </a:lnTo>
                  <a:lnTo>
                    <a:pt x="161994" y="132722"/>
                  </a:lnTo>
                  <a:lnTo>
                    <a:pt x="163150" y="134174"/>
                  </a:lnTo>
                  <a:lnTo>
                    <a:pt x="166368" y="135787"/>
                  </a:lnTo>
                  <a:lnTo>
                    <a:pt x="174348" y="137548"/>
                  </a:lnTo>
                  <a:lnTo>
                    <a:pt x="180753" y="141491"/>
                  </a:lnTo>
                  <a:lnTo>
                    <a:pt x="185078" y="142668"/>
                  </a:lnTo>
                  <a:lnTo>
                    <a:pt x="186521" y="142256"/>
                  </a:lnTo>
                  <a:lnTo>
                    <a:pt x="187484" y="141255"/>
                  </a:lnTo>
                  <a:lnTo>
                    <a:pt x="188125" y="139863"/>
                  </a:lnTo>
                  <a:lnTo>
                    <a:pt x="190004" y="138935"/>
                  </a:lnTo>
                  <a:lnTo>
                    <a:pt x="202471" y="137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0" name="SMARTInkShape-877"/>
            <p:cNvSpPr/>
            <p:nvPr/>
          </p:nvSpPr>
          <p:spPr>
            <a:xfrm>
              <a:off x="2005149" y="3344091"/>
              <a:ext cx="32658" cy="209007"/>
            </a:xfrm>
            <a:custGeom>
              <a:avLst/>
              <a:gdLst/>
              <a:ahLst/>
              <a:cxnLst/>
              <a:rect l="0" t="0" r="0" b="0"/>
              <a:pathLst>
                <a:path w="32658" h="209007">
                  <a:moveTo>
                    <a:pt x="6531" y="0"/>
                  </a:moveTo>
                  <a:lnTo>
                    <a:pt x="23" y="0"/>
                  </a:lnTo>
                  <a:lnTo>
                    <a:pt x="0" y="27485"/>
                  </a:lnTo>
                  <a:lnTo>
                    <a:pt x="1935" y="32294"/>
                  </a:lnTo>
                  <a:lnTo>
                    <a:pt x="3467" y="34592"/>
                  </a:lnTo>
                  <a:lnTo>
                    <a:pt x="5623" y="44761"/>
                  </a:lnTo>
                  <a:lnTo>
                    <a:pt x="7077" y="56712"/>
                  </a:lnTo>
                  <a:lnTo>
                    <a:pt x="11665" y="72297"/>
                  </a:lnTo>
                  <a:lnTo>
                    <a:pt x="13026" y="102983"/>
                  </a:lnTo>
                  <a:lnTo>
                    <a:pt x="13787" y="128513"/>
                  </a:lnTo>
                  <a:lnTo>
                    <a:pt x="18686" y="144874"/>
                  </a:lnTo>
                  <a:lnTo>
                    <a:pt x="20140" y="158869"/>
                  </a:lnTo>
                  <a:lnTo>
                    <a:pt x="25194" y="171700"/>
                  </a:lnTo>
                  <a:lnTo>
                    <a:pt x="26123" y="199028"/>
                  </a:lnTo>
                  <a:lnTo>
                    <a:pt x="26850" y="200176"/>
                  </a:lnTo>
                  <a:lnTo>
                    <a:pt x="28060" y="200942"/>
                  </a:lnTo>
                  <a:lnTo>
                    <a:pt x="29592" y="201453"/>
                  </a:lnTo>
                  <a:lnTo>
                    <a:pt x="30614" y="202519"/>
                  </a:lnTo>
                  <a:lnTo>
                    <a:pt x="32657" y="209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1" name="SMARTInkShape-878"/>
            <p:cNvSpPr/>
            <p:nvPr/>
          </p:nvSpPr>
          <p:spPr>
            <a:xfrm>
              <a:off x="1939858" y="3461657"/>
              <a:ext cx="111012" cy="6533"/>
            </a:xfrm>
            <a:custGeom>
              <a:avLst/>
              <a:gdLst/>
              <a:ahLst/>
              <a:cxnLst/>
              <a:rect l="0" t="0" r="0" b="0"/>
              <a:pathLst>
                <a:path w="111012" h="6533">
                  <a:moveTo>
                    <a:pt x="6508" y="0"/>
                  </a:moveTo>
                  <a:lnTo>
                    <a:pt x="0" y="0"/>
                  </a:lnTo>
                  <a:lnTo>
                    <a:pt x="31200" y="0"/>
                  </a:lnTo>
                  <a:lnTo>
                    <a:pt x="63060" y="0"/>
                  </a:lnTo>
                  <a:lnTo>
                    <a:pt x="94501" y="0"/>
                  </a:lnTo>
                  <a:lnTo>
                    <a:pt x="107588" y="0"/>
                  </a:lnTo>
                  <a:lnTo>
                    <a:pt x="108729" y="725"/>
                  </a:lnTo>
                  <a:lnTo>
                    <a:pt x="109489" y="1935"/>
                  </a:lnTo>
                  <a:lnTo>
                    <a:pt x="111011" y="6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2" name="SMARTInkShape-879"/>
            <p:cNvSpPr/>
            <p:nvPr/>
          </p:nvSpPr>
          <p:spPr>
            <a:xfrm>
              <a:off x="2063931" y="3429277"/>
              <a:ext cx="124098" cy="122905"/>
            </a:xfrm>
            <a:custGeom>
              <a:avLst/>
              <a:gdLst/>
              <a:ahLst/>
              <a:cxnLst/>
              <a:rect l="0" t="0" r="0" b="0"/>
              <a:pathLst>
                <a:path w="124098" h="122905">
                  <a:moveTo>
                    <a:pt x="0" y="71569"/>
                  </a:moveTo>
                  <a:lnTo>
                    <a:pt x="28124" y="71569"/>
                  </a:lnTo>
                  <a:lnTo>
                    <a:pt x="32578" y="69633"/>
                  </a:lnTo>
                  <a:lnTo>
                    <a:pt x="48022" y="61154"/>
                  </a:lnTo>
                  <a:lnTo>
                    <a:pt x="56723" y="59290"/>
                  </a:lnTo>
                  <a:lnTo>
                    <a:pt x="64157" y="58855"/>
                  </a:lnTo>
                  <a:lnTo>
                    <a:pt x="66720" y="58013"/>
                  </a:lnTo>
                  <a:lnTo>
                    <a:pt x="68429" y="56725"/>
                  </a:lnTo>
                  <a:lnTo>
                    <a:pt x="69568" y="55142"/>
                  </a:lnTo>
                  <a:lnTo>
                    <a:pt x="74704" y="53382"/>
                  </a:lnTo>
                  <a:lnTo>
                    <a:pt x="81099" y="51874"/>
                  </a:lnTo>
                  <a:lnTo>
                    <a:pt x="89935" y="46433"/>
                  </a:lnTo>
                  <a:lnTo>
                    <a:pt x="96932" y="39906"/>
                  </a:lnTo>
                  <a:lnTo>
                    <a:pt x="97509" y="37419"/>
                  </a:lnTo>
                  <a:lnTo>
                    <a:pt x="97969" y="16863"/>
                  </a:lnTo>
                  <a:lnTo>
                    <a:pt x="97244" y="15504"/>
                  </a:lnTo>
                  <a:lnTo>
                    <a:pt x="96036" y="14598"/>
                  </a:lnTo>
                  <a:lnTo>
                    <a:pt x="94504" y="13994"/>
                  </a:lnTo>
                  <a:lnTo>
                    <a:pt x="93483" y="12866"/>
                  </a:lnTo>
                  <a:lnTo>
                    <a:pt x="92348" y="9676"/>
                  </a:lnTo>
                  <a:lnTo>
                    <a:pt x="91320" y="8536"/>
                  </a:lnTo>
                  <a:lnTo>
                    <a:pt x="88242" y="7268"/>
                  </a:lnTo>
                  <a:lnTo>
                    <a:pt x="80353" y="5729"/>
                  </a:lnTo>
                  <a:lnTo>
                    <a:pt x="73963" y="1825"/>
                  </a:lnTo>
                  <a:lnTo>
                    <a:pt x="65303" y="138"/>
                  </a:lnTo>
                  <a:lnTo>
                    <a:pt x="63130" y="0"/>
                  </a:lnTo>
                  <a:lnTo>
                    <a:pt x="58780" y="1781"/>
                  </a:lnTo>
                  <a:lnTo>
                    <a:pt x="54428" y="4267"/>
                  </a:lnTo>
                  <a:lnTo>
                    <a:pt x="47897" y="6391"/>
                  </a:lnTo>
                  <a:lnTo>
                    <a:pt x="30346" y="16617"/>
                  </a:lnTo>
                  <a:lnTo>
                    <a:pt x="24857" y="18117"/>
                  </a:lnTo>
                  <a:lnTo>
                    <a:pt x="19998" y="22654"/>
                  </a:lnTo>
                  <a:lnTo>
                    <a:pt x="16146" y="28783"/>
                  </a:lnTo>
                  <a:lnTo>
                    <a:pt x="11737" y="38631"/>
                  </a:lnTo>
                  <a:lnTo>
                    <a:pt x="2729" y="49760"/>
                  </a:lnTo>
                  <a:lnTo>
                    <a:pt x="1213" y="54135"/>
                  </a:lnTo>
                  <a:lnTo>
                    <a:pt x="32" y="80008"/>
                  </a:lnTo>
                  <a:lnTo>
                    <a:pt x="1949" y="84512"/>
                  </a:lnTo>
                  <a:lnTo>
                    <a:pt x="11299" y="97684"/>
                  </a:lnTo>
                  <a:lnTo>
                    <a:pt x="13005" y="102044"/>
                  </a:lnTo>
                  <a:lnTo>
                    <a:pt x="16182" y="106401"/>
                  </a:lnTo>
                  <a:lnTo>
                    <a:pt x="20013" y="108821"/>
                  </a:lnTo>
                  <a:lnTo>
                    <a:pt x="24135" y="110622"/>
                  </a:lnTo>
                  <a:lnTo>
                    <a:pt x="30536" y="114991"/>
                  </a:lnTo>
                  <a:lnTo>
                    <a:pt x="37028" y="116608"/>
                  </a:lnTo>
                  <a:lnTo>
                    <a:pt x="54565" y="117955"/>
                  </a:lnTo>
                  <a:lnTo>
                    <a:pt x="67223" y="122904"/>
                  </a:lnTo>
                  <a:lnTo>
                    <a:pt x="69490" y="122484"/>
                  </a:lnTo>
                  <a:lnTo>
                    <a:pt x="76873" y="119150"/>
                  </a:lnTo>
                  <a:lnTo>
                    <a:pt x="89235" y="117534"/>
                  </a:lnTo>
                  <a:lnTo>
                    <a:pt x="98255" y="112151"/>
                  </a:lnTo>
                  <a:lnTo>
                    <a:pt x="109761" y="110839"/>
                  </a:lnTo>
                  <a:lnTo>
                    <a:pt x="116547" y="105141"/>
                  </a:lnTo>
                  <a:lnTo>
                    <a:pt x="117113" y="102697"/>
                  </a:lnTo>
                  <a:lnTo>
                    <a:pt x="117264" y="101029"/>
                  </a:lnTo>
                  <a:lnTo>
                    <a:pt x="118090" y="99917"/>
                  </a:lnTo>
                  <a:lnTo>
                    <a:pt x="120944" y="98682"/>
                  </a:lnTo>
                  <a:lnTo>
                    <a:pt x="121995" y="97627"/>
                  </a:lnTo>
                  <a:lnTo>
                    <a:pt x="124097" y="91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3" name="SMARTInkShape-880"/>
            <p:cNvSpPr/>
            <p:nvPr/>
          </p:nvSpPr>
          <p:spPr>
            <a:xfrm>
              <a:off x="2168514" y="3461657"/>
              <a:ext cx="137081" cy="124018"/>
            </a:xfrm>
            <a:custGeom>
              <a:avLst/>
              <a:gdLst/>
              <a:ahLst/>
              <a:cxnLst/>
              <a:rect l="0" t="0" r="0" b="0"/>
              <a:pathLst>
                <a:path w="137081" h="124018">
                  <a:moveTo>
                    <a:pt x="6452" y="6532"/>
                  </a:moveTo>
                  <a:lnTo>
                    <a:pt x="0" y="6532"/>
                  </a:lnTo>
                  <a:lnTo>
                    <a:pt x="3411" y="6532"/>
                  </a:lnTo>
                  <a:lnTo>
                    <a:pt x="4425" y="7257"/>
                  </a:lnTo>
                  <a:lnTo>
                    <a:pt x="5551" y="9999"/>
                  </a:lnTo>
                  <a:lnTo>
                    <a:pt x="6577" y="11020"/>
                  </a:lnTo>
                  <a:lnTo>
                    <a:pt x="9652" y="12155"/>
                  </a:lnTo>
                  <a:lnTo>
                    <a:pt x="10762" y="13183"/>
                  </a:lnTo>
                  <a:lnTo>
                    <a:pt x="16158" y="22074"/>
                  </a:lnTo>
                  <a:lnTo>
                    <a:pt x="19958" y="24325"/>
                  </a:lnTo>
                  <a:lnTo>
                    <a:pt x="21987" y="24925"/>
                  </a:lnTo>
                  <a:lnTo>
                    <a:pt x="26177" y="29463"/>
                  </a:lnTo>
                  <a:lnTo>
                    <a:pt x="29733" y="35592"/>
                  </a:lnTo>
                  <a:lnTo>
                    <a:pt x="32460" y="43122"/>
                  </a:lnTo>
                  <a:lnTo>
                    <a:pt x="43826" y="58758"/>
                  </a:lnTo>
                  <a:lnTo>
                    <a:pt x="46127" y="69665"/>
                  </a:lnTo>
                  <a:lnTo>
                    <a:pt x="50763" y="78376"/>
                  </a:lnTo>
                  <a:lnTo>
                    <a:pt x="51232" y="80554"/>
                  </a:lnTo>
                  <a:lnTo>
                    <a:pt x="57713" y="93617"/>
                  </a:lnTo>
                  <a:lnTo>
                    <a:pt x="59233" y="102326"/>
                  </a:lnTo>
                  <a:lnTo>
                    <a:pt x="64301" y="109744"/>
                  </a:lnTo>
                  <a:lnTo>
                    <a:pt x="65153" y="116545"/>
                  </a:lnTo>
                  <a:lnTo>
                    <a:pt x="65905" y="116885"/>
                  </a:lnTo>
                  <a:lnTo>
                    <a:pt x="70851" y="117476"/>
                  </a:lnTo>
                  <a:lnTo>
                    <a:pt x="71359" y="119461"/>
                  </a:lnTo>
                  <a:lnTo>
                    <a:pt x="71742" y="123826"/>
                  </a:lnTo>
                  <a:lnTo>
                    <a:pt x="68292" y="124017"/>
                  </a:lnTo>
                  <a:lnTo>
                    <a:pt x="67272" y="123318"/>
                  </a:lnTo>
                  <a:lnTo>
                    <a:pt x="66593" y="122126"/>
                  </a:lnTo>
                  <a:lnTo>
                    <a:pt x="65314" y="117833"/>
                  </a:lnTo>
                  <a:lnTo>
                    <a:pt x="59618" y="111966"/>
                  </a:lnTo>
                  <a:lnTo>
                    <a:pt x="58974" y="107843"/>
                  </a:lnTo>
                  <a:lnTo>
                    <a:pt x="58783" y="102025"/>
                  </a:lnTo>
                  <a:lnTo>
                    <a:pt x="56803" y="97838"/>
                  </a:lnTo>
                  <a:lnTo>
                    <a:pt x="54230" y="93558"/>
                  </a:lnTo>
                  <a:lnTo>
                    <a:pt x="53087" y="89237"/>
                  </a:lnTo>
                  <a:lnTo>
                    <a:pt x="52056" y="87794"/>
                  </a:lnTo>
                  <a:lnTo>
                    <a:pt x="50643" y="86832"/>
                  </a:lnTo>
                  <a:lnTo>
                    <a:pt x="48975" y="86191"/>
                  </a:lnTo>
                  <a:lnTo>
                    <a:pt x="47864" y="85038"/>
                  </a:lnTo>
                  <a:lnTo>
                    <a:pt x="46628" y="81821"/>
                  </a:lnTo>
                  <a:lnTo>
                    <a:pt x="42209" y="77973"/>
                  </a:lnTo>
                  <a:lnTo>
                    <a:pt x="36858" y="73843"/>
                  </a:lnTo>
                  <a:lnTo>
                    <a:pt x="34480" y="69588"/>
                  </a:lnTo>
                  <a:lnTo>
                    <a:pt x="32227" y="60944"/>
                  </a:lnTo>
                  <a:lnTo>
                    <a:pt x="27003" y="53540"/>
                  </a:lnTo>
                  <a:lnTo>
                    <a:pt x="25509" y="47292"/>
                  </a:lnTo>
                  <a:lnTo>
                    <a:pt x="21613" y="41186"/>
                  </a:lnTo>
                  <a:lnTo>
                    <a:pt x="19791" y="33924"/>
                  </a:lnTo>
                  <a:lnTo>
                    <a:pt x="19596" y="29565"/>
                  </a:lnTo>
                  <a:lnTo>
                    <a:pt x="20295" y="28419"/>
                  </a:lnTo>
                  <a:lnTo>
                    <a:pt x="21486" y="27654"/>
                  </a:lnTo>
                  <a:lnTo>
                    <a:pt x="23006" y="27144"/>
                  </a:lnTo>
                  <a:lnTo>
                    <a:pt x="24019" y="26079"/>
                  </a:lnTo>
                  <a:lnTo>
                    <a:pt x="25145" y="22961"/>
                  </a:lnTo>
                  <a:lnTo>
                    <a:pt x="26171" y="21838"/>
                  </a:lnTo>
                  <a:lnTo>
                    <a:pt x="29246" y="20592"/>
                  </a:lnTo>
                  <a:lnTo>
                    <a:pt x="30357" y="19534"/>
                  </a:lnTo>
                  <a:lnTo>
                    <a:pt x="31590" y="16423"/>
                  </a:lnTo>
                  <a:lnTo>
                    <a:pt x="32645" y="15303"/>
                  </a:lnTo>
                  <a:lnTo>
                    <a:pt x="35752" y="14058"/>
                  </a:lnTo>
                  <a:lnTo>
                    <a:pt x="41582" y="13358"/>
                  </a:lnTo>
                  <a:lnTo>
                    <a:pt x="42935" y="12534"/>
                  </a:lnTo>
                  <a:lnTo>
                    <a:pt x="43836" y="11259"/>
                  </a:lnTo>
                  <a:lnTo>
                    <a:pt x="44438" y="9683"/>
                  </a:lnTo>
                  <a:lnTo>
                    <a:pt x="46290" y="8632"/>
                  </a:lnTo>
                  <a:lnTo>
                    <a:pt x="62637" y="6716"/>
                  </a:lnTo>
                  <a:lnTo>
                    <a:pt x="67225" y="6613"/>
                  </a:lnTo>
                  <a:lnTo>
                    <a:pt x="71683" y="4633"/>
                  </a:lnTo>
                  <a:lnTo>
                    <a:pt x="76083" y="2059"/>
                  </a:lnTo>
                  <a:lnTo>
                    <a:pt x="84821" y="406"/>
                  </a:lnTo>
                  <a:lnTo>
                    <a:pt x="116465" y="0"/>
                  </a:lnTo>
                  <a:lnTo>
                    <a:pt x="1370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79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rgbClr val="CCECFF"/>
          </a:solidFill>
        </p:spPr>
        <p:txBody>
          <a:bodyPr/>
          <a:lstStyle/>
          <a:p>
            <a:r>
              <a:rPr lang="en-US" b="1" dirty="0" smtClean="0"/>
              <a:t>Hydroelectric- Miscellaneous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0"/>
            <a:ext cx="9144000" cy="3657600"/>
          </a:xfrm>
        </p:spPr>
      </p:pic>
      <p:sp>
        <p:nvSpPr>
          <p:cNvPr id="8" name="TextBox 7"/>
          <p:cNvSpPr txBox="1"/>
          <p:nvPr/>
        </p:nvSpPr>
        <p:spPr>
          <a:xfrm>
            <a:off x="0" y="1295400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Most widely-used renewable resource: electricity for homes/buildings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04189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6000" b="1" dirty="0" smtClean="0"/>
              <a:t>Geothermal- Advantages </a:t>
            </a:r>
            <a:endParaRPr lang="en-US" sz="6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858" y="1651000"/>
            <a:ext cx="4310742" cy="5029200"/>
          </a:xfrm>
        </p:spPr>
      </p:pic>
      <p:sp>
        <p:nvSpPr>
          <p:cNvPr id="9" name="TextBox 8"/>
          <p:cNvSpPr txBox="1"/>
          <p:nvPr/>
        </p:nvSpPr>
        <p:spPr>
          <a:xfrm>
            <a:off x="137886" y="2438400"/>
            <a:ext cx="480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Renewable</a:t>
            </a:r>
            <a:r>
              <a:rPr lang="en-US" sz="4000" dirty="0" smtClean="0"/>
              <a:t>, No pollution, enormous amounts of stored energy! simple  and safe</a:t>
            </a:r>
          </a:p>
          <a:p>
            <a:r>
              <a:rPr lang="en-US" sz="1200" dirty="0" smtClean="0"/>
              <a:t>{Watch </a:t>
            </a:r>
            <a:r>
              <a:rPr lang="en-US" sz="1200" dirty="0" err="1" smtClean="0"/>
              <a:t>Youtube</a:t>
            </a:r>
            <a:r>
              <a:rPr lang="en-US" sz="1200" dirty="0" smtClean="0"/>
              <a:t>: Geothermal Thermal Heating (1:17) animated}</a:t>
            </a:r>
          </a:p>
          <a:p>
            <a:r>
              <a:rPr lang="en-US" sz="1200" dirty="0" smtClean="0">
                <a:hlinkClick r:id="rId3"/>
              </a:rPr>
              <a:t>https://www.youtube.com/watch?v=lWOa5E2cDHY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09423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Geothermal- Disadvantages </a:t>
            </a:r>
            <a:endParaRPr lang="en-US" sz="6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858" y="1651000"/>
            <a:ext cx="4310742" cy="5029200"/>
          </a:xfrm>
        </p:spPr>
      </p:pic>
      <p:sp>
        <p:nvSpPr>
          <p:cNvPr id="9" name="TextBox 8"/>
          <p:cNvSpPr txBox="1"/>
          <p:nvPr/>
        </p:nvSpPr>
        <p:spPr>
          <a:xfrm>
            <a:off x="0" y="2438400"/>
            <a:ext cx="4800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Limited availability (it’s not easy to get to)</a:t>
            </a:r>
          </a:p>
          <a:p>
            <a:r>
              <a:rPr lang="en-US" sz="4000" dirty="0" smtClean="0"/>
              <a:t>Deep drilling is EXPENSIVE!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86620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Geothermal-  Miscellaneous</a:t>
            </a:r>
            <a:endParaRPr lang="en-US" sz="6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858" y="1651000"/>
            <a:ext cx="4310742" cy="5029200"/>
          </a:xfrm>
        </p:spPr>
      </p:pic>
      <p:sp>
        <p:nvSpPr>
          <p:cNvPr id="9" name="TextBox 8"/>
          <p:cNvSpPr txBox="1"/>
          <p:nvPr/>
        </p:nvSpPr>
        <p:spPr>
          <a:xfrm>
            <a:off x="-18143" y="1981200"/>
            <a:ext cx="4800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In Iceland, most homes are heated with geothermal energy. </a:t>
            </a:r>
          </a:p>
          <a:p>
            <a:r>
              <a:rPr lang="en-US" sz="1200" dirty="0" smtClean="0"/>
              <a:t>{Watch </a:t>
            </a:r>
            <a:r>
              <a:rPr lang="en-US" sz="1200" dirty="0" err="1" smtClean="0"/>
              <a:t>Youtube</a:t>
            </a:r>
            <a:r>
              <a:rPr lang="en-US" sz="1200" dirty="0" smtClean="0"/>
              <a:t>: Geothermal Energy in Iceland (6:42)}</a:t>
            </a:r>
          </a:p>
          <a:p>
            <a:r>
              <a:rPr lang="en-US" sz="1200" dirty="0" smtClean="0">
                <a:hlinkClick r:id="rId3"/>
              </a:rPr>
              <a:t>https://www.youtube.com/watch?v=XRAQrDduaU0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37265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D581"/>
          </a:solidFill>
        </p:spPr>
        <p:txBody>
          <a:bodyPr>
            <a:normAutofit/>
          </a:bodyPr>
          <a:lstStyle/>
          <a:p>
            <a:r>
              <a:rPr lang="en-US" sz="6000" b="1" dirty="0" smtClean="0"/>
              <a:t>Nuclear- Advantages</a:t>
            </a:r>
            <a:endParaRPr lang="en-US" sz="6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76600"/>
            <a:ext cx="9144001" cy="3581400"/>
          </a:xfrm>
        </p:spPr>
      </p:pic>
      <p:sp>
        <p:nvSpPr>
          <p:cNvPr id="6" name="TextBox 5"/>
          <p:cNvSpPr txBox="1"/>
          <p:nvPr/>
        </p:nvSpPr>
        <p:spPr>
          <a:xfrm>
            <a:off x="0" y="16764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Produces huge amounts of energy! Brings jobs to a country, cause little pollution  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3528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Plant </a:t>
            </a:r>
            <a:r>
              <a:rPr lang="en-US" sz="2000" dirty="0" err="1" smtClean="0"/>
              <a:t>Vogtle</a:t>
            </a:r>
            <a:r>
              <a:rPr lang="en-US" sz="2000" dirty="0" smtClean="0"/>
              <a:t>, located in Waynesboro, Ga., contains the first new nuclear units in the US in 30 years.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5032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D581"/>
          </a:solidFill>
        </p:spPr>
        <p:txBody>
          <a:bodyPr>
            <a:normAutofit/>
          </a:bodyPr>
          <a:lstStyle/>
          <a:p>
            <a:r>
              <a:rPr lang="en-US" sz="6000" b="1" dirty="0" smtClean="0"/>
              <a:t>Nuclear- Disadvantages</a:t>
            </a:r>
            <a:endParaRPr lang="en-US" sz="6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76600"/>
            <a:ext cx="9144001" cy="3581400"/>
          </a:xfrm>
        </p:spPr>
      </p:pic>
      <p:sp>
        <p:nvSpPr>
          <p:cNvPr id="6" name="TextBox 5"/>
          <p:cNvSpPr txBox="1"/>
          <p:nvPr/>
        </p:nvSpPr>
        <p:spPr>
          <a:xfrm>
            <a:off x="0" y="1435579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Nonrenewable, </a:t>
            </a:r>
            <a:r>
              <a:rPr lang="en-US" sz="4000" dirty="0" smtClean="0"/>
              <a:t>Produces radioactive wastes (toxic when something goes wrong!)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3528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Plant </a:t>
            </a:r>
            <a:r>
              <a:rPr lang="en-US" sz="2000" dirty="0" err="1" smtClean="0"/>
              <a:t>Vogtle</a:t>
            </a:r>
            <a:r>
              <a:rPr lang="en-US" sz="2000" dirty="0" smtClean="0"/>
              <a:t>, located in Waynesboro, Ga., contains the first new nuclear units in the US in 30 years.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0867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D581"/>
          </a:solidFill>
        </p:spPr>
        <p:txBody>
          <a:bodyPr>
            <a:normAutofit/>
          </a:bodyPr>
          <a:lstStyle/>
          <a:p>
            <a:r>
              <a:rPr lang="en-US" sz="6000" b="1" dirty="0" smtClean="0"/>
              <a:t>Nuclear- Miscellaneous</a:t>
            </a:r>
            <a:endParaRPr lang="en-US" sz="6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76600"/>
            <a:ext cx="9144001" cy="3581400"/>
          </a:xfrm>
        </p:spPr>
      </p:pic>
      <p:sp>
        <p:nvSpPr>
          <p:cNvPr id="6" name="TextBox 5"/>
          <p:cNvSpPr txBox="1"/>
          <p:nvPr/>
        </p:nvSpPr>
        <p:spPr>
          <a:xfrm>
            <a:off x="0" y="143557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reactor meltdowns can cause  environmental harm &amp; dangers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3528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Plant </a:t>
            </a:r>
            <a:r>
              <a:rPr lang="en-US" sz="2000" dirty="0" err="1" smtClean="0"/>
              <a:t>Vogtle</a:t>
            </a:r>
            <a:r>
              <a:rPr lang="en-US" sz="2000" dirty="0" smtClean="0"/>
              <a:t>, located in Waynesboro, Ga., contains the first new nuclear units in the US in 30 years.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4445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sz="6000" b="1" dirty="0" smtClean="0"/>
              <a:t>Biomass- Advantages </a:t>
            </a:r>
            <a:endParaRPr lang="en-US" sz="6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600"/>
            <a:ext cx="9144000" cy="3581400"/>
          </a:xfrm>
        </p:spPr>
      </p:pic>
      <p:sp>
        <p:nvSpPr>
          <p:cNvPr id="5" name="TextBox 4"/>
          <p:cNvSpPr txBox="1"/>
          <p:nvPr/>
        </p:nvSpPr>
        <p:spPr>
          <a:xfrm>
            <a:off x="0" y="15240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Renewable</a:t>
            </a:r>
            <a:r>
              <a:rPr lang="en-US" sz="4400" dirty="0" smtClean="0"/>
              <a:t>, carbon neutral</a:t>
            </a:r>
          </a:p>
          <a:p>
            <a:r>
              <a:rPr lang="en-US" sz="4400" dirty="0" smtClean="0"/>
              <a:t>Can be made into other fuels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12813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sz="6000" b="1" dirty="0" smtClean="0"/>
              <a:t>Biomass- Disadvantages </a:t>
            </a:r>
            <a:endParaRPr lang="en-US" sz="6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600"/>
            <a:ext cx="9144000" cy="3581400"/>
          </a:xfrm>
        </p:spPr>
      </p:pic>
      <p:sp>
        <p:nvSpPr>
          <p:cNvPr id="5" name="TextBox 4"/>
          <p:cNvSpPr txBox="1"/>
          <p:nvPr/>
        </p:nvSpPr>
        <p:spPr>
          <a:xfrm>
            <a:off x="0" y="13716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Produces methane gas when it decomposes (this gas traps heat in earth’s atmosphere)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81901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sz="6000" b="1" dirty="0" smtClean="0"/>
              <a:t>Biomass-  Miscellaneous</a:t>
            </a:r>
            <a:endParaRPr lang="en-US" sz="6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600"/>
            <a:ext cx="9144000" cy="3581400"/>
          </a:xfrm>
        </p:spPr>
      </p:pic>
      <p:sp>
        <p:nvSpPr>
          <p:cNvPr id="5" name="TextBox 4"/>
          <p:cNvSpPr txBox="1"/>
          <p:nvPr/>
        </p:nvSpPr>
        <p:spPr>
          <a:xfrm>
            <a:off x="0" y="1600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Can be made from wood, sugar cane, corn, and other crops &amp; garbage ; fuels cars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20406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l"/>
            <a:r>
              <a:rPr lang="en-US" sz="4800" b="1" dirty="0" smtClean="0"/>
              <a:t>Renewable Sources of Energy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4290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resources that are always there, never run out, and renew themselves easily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766" y="1385668"/>
            <a:ext cx="4907034" cy="508547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79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>
            <a:normAutofit/>
          </a:bodyPr>
          <a:lstStyle/>
          <a:p>
            <a:r>
              <a:rPr lang="en-US" sz="6000" b="1" dirty="0" smtClean="0"/>
              <a:t>Hydrogen- Advantages </a:t>
            </a:r>
            <a:endParaRPr lang="en-US" sz="6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0"/>
            <a:ext cx="9144000" cy="2857500"/>
          </a:xfrm>
        </p:spPr>
      </p:pic>
      <p:sp>
        <p:nvSpPr>
          <p:cNvPr id="5" name="TextBox 4"/>
          <p:cNvSpPr txBox="1"/>
          <p:nvPr/>
        </p:nvSpPr>
        <p:spPr>
          <a:xfrm>
            <a:off x="119743" y="1647371"/>
            <a:ext cx="8839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Renewable</a:t>
            </a:r>
          </a:p>
          <a:p>
            <a:r>
              <a:rPr lang="en-US" sz="4400" dirty="0" smtClean="0"/>
              <a:t>Burn cleanly</a:t>
            </a:r>
          </a:p>
          <a:p>
            <a:r>
              <a:rPr lang="en-US" sz="4400" dirty="0" smtClean="0"/>
              <a:t>No pollution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01009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>
            <a:normAutofit/>
          </a:bodyPr>
          <a:lstStyle/>
          <a:p>
            <a:r>
              <a:rPr lang="en-US" sz="6000" b="1" dirty="0" smtClean="0"/>
              <a:t>Hydrogen- Disadvantages </a:t>
            </a:r>
            <a:endParaRPr lang="en-US" sz="6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0"/>
            <a:ext cx="9144000" cy="2857500"/>
          </a:xfrm>
        </p:spPr>
      </p:pic>
      <p:sp>
        <p:nvSpPr>
          <p:cNvPr id="5" name="TextBox 4"/>
          <p:cNvSpPr txBox="1"/>
          <p:nvPr/>
        </p:nvSpPr>
        <p:spPr>
          <a:xfrm>
            <a:off x="119743" y="1647371"/>
            <a:ext cx="8839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Takes more energy to burn the hydrogen than it will produce when its burned; inefficient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331046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>
            <a:normAutofit/>
          </a:bodyPr>
          <a:lstStyle/>
          <a:p>
            <a:r>
              <a:rPr lang="en-US" sz="6000" b="1" dirty="0" smtClean="0"/>
              <a:t>Hydrogen- Miscellaneous </a:t>
            </a:r>
            <a:endParaRPr lang="en-US" sz="6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0"/>
            <a:ext cx="9144000" cy="2857500"/>
          </a:xfrm>
        </p:spPr>
      </p:pic>
      <p:sp>
        <p:nvSpPr>
          <p:cNvPr id="5" name="TextBox 4"/>
          <p:cNvSpPr txBox="1"/>
          <p:nvPr/>
        </p:nvSpPr>
        <p:spPr>
          <a:xfrm>
            <a:off x="119743" y="1647371"/>
            <a:ext cx="883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/>
              <a:t>Possible new method to possibly fuel cars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75012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Nonrenewable Sources of Energy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2895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/>
              <a:t>resources that can be used up and cannot be reproduced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00200"/>
            <a:ext cx="5069058" cy="5077222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97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US" sz="6000" b="1" dirty="0" smtClean="0"/>
              <a:t>Coal- Advantage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Easy to transport (move from place to place), burns easily, and cheap</a:t>
            </a:r>
            <a:endParaRPr lang="en-US" sz="4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6" y="3352800"/>
            <a:ext cx="916459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21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US" sz="6000" b="1" dirty="0" smtClean="0"/>
              <a:t>Coal- Disadvantages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Pollutes the air, adds to greenhouse effect due to excessive CO2, </a:t>
            </a:r>
            <a:r>
              <a:rPr lang="en-US" sz="4400" b="1" dirty="0" smtClean="0"/>
              <a:t>Nonrenewable</a:t>
            </a:r>
            <a:endParaRPr lang="en-US" sz="4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6" y="3352800"/>
            <a:ext cx="916459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21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US" sz="6000" b="1" dirty="0" smtClean="0"/>
              <a:t>Coal- Miscellaneous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/>
              <a:t>Solid fossil fuel made from the remains of dead swamp plants; factories use coal</a:t>
            </a:r>
            <a:endParaRPr lang="en-US" sz="4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6" y="3352800"/>
            <a:ext cx="916459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58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Oil- Advantage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Produces large amounts of energy, one of the most abundant, easy to transport </a:t>
            </a:r>
            <a:endParaRPr lang="en-US" sz="4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8550"/>
            <a:ext cx="91440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63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Oil- Disadvantages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Pollutes the air, water, and ground! adds to greenhouse effect due to excessive CO2, </a:t>
            </a:r>
            <a:r>
              <a:rPr lang="en-US" sz="4400" b="1" dirty="0" smtClean="0"/>
              <a:t>Nonrenewable</a:t>
            </a:r>
            <a:endParaRPr lang="en-US" sz="4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8550"/>
            <a:ext cx="91440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75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619</Words>
  <Application>Microsoft Office PowerPoint</Application>
  <PresentationFormat>On-screen Show (4:3)</PresentationFormat>
  <Paragraphs>86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Chapter 9: Energy Resources </vt:lpstr>
      <vt:lpstr>Energy Conservation </vt:lpstr>
      <vt:lpstr>Renewable Sources of Energy </vt:lpstr>
      <vt:lpstr>Nonrenewable Sources of Energy </vt:lpstr>
      <vt:lpstr>Coal- Advantage</vt:lpstr>
      <vt:lpstr>Coal- Disadvantages</vt:lpstr>
      <vt:lpstr>Coal- Miscellaneous</vt:lpstr>
      <vt:lpstr>Oil- Advantage</vt:lpstr>
      <vt:lpstr>Oil- Disadvantages</vt:lpstr>
      <vt:lpstr>Oil- Miscellaneous</vt:lpstr>
      <vt:lpstr>Solar- Advantages </vt:lpstr>
      <vt:lpstr>Solar- Disadvantages </vt:lpstr>
      <vt:lpstr>Solar-  Miscellaneous</vt:lpstr>
      <vt:lpstr>Wind- Advantages</vt:lpstr>
      <vt:lpstr>Wind- Disadvantages</vt:lpstr>
      <vt:lpstr>Wind- Miscellaneous</vt:lpstr>
      <vt:lpstr>Hydroelectric- Advantages</vt:lpstr>
      <vt:lpstr>Hydroelectric- Advantages</vt:lpstr>
      <vt:lpstr>Hydroelectric- disadvantages</vt:lpstr>
      <vt:lpstr>Hydroelectric- Miscellaneous</vt:lpstr>
      <vt:lpstr>Geothermal- Advantages </vt:lpstr>
      <vt:lpstr>Geothermal- Disadvantages </vt:lpstr>
      <vt:lpstr>Geothermal-  Miscellaneous</vt:lpstr>
      <vt:lpstr>Nuclear- Advantages</vt:lpstr>
      <vt:lpstr>Nuclear- Disadvantages</vt:lpstr>
      <vt:lpstr>Nuclear- Miscellaneous</vt:lpstr>
      <vt:lpstr>Biomass- Advantages </vt:lpstr>
      <vt:lpstr>Biomass- Disadvantages </vt:lpstr>
      <vt:lpstr>Biomass-  Miscellaneous</vt:lpstr>
      <vt:lpstr>Hydrogen- Advantages </vt:lpstr>
      <vt:lpstr>Hydrogen- Disadvantages </vt:lpstr>
      <vt:lpstr>Hydrogen- Miscellaneous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9: Energy Resources</dc:title>
  <dc:creator>Ilea Crum</dc:creator>
  <cp:lastModifiedBy>Ilea Crum</cp:lastModifiedBy>
  <cp:revision>25</cp:revision>
  <dcterms:created xsi:type="dcterms:W3CDTF">2015-11-29T23:29:08Z</dcterms:created>
  <dcterms:modified xsi:type="dcterms:W3CDTF">2015-11-30T21:15:23Z</dcterms:modified>
</cp:coreProperties>
</file>